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58" r:id="rId1"/>
  </p:sldMasterIdLst>
  <p:notesMasterIdLst>
    <p:notesMasterId r:id="rId42"/>
  </p:notesMasterIdLst>
  <p:handoutMasterIdLst>
    <p:handoutMasterId r:id="rId43"/>
  </p:handoutMasterIdLst>
  <p:sldIdLst>
    <p:sldId id="1063" r:id="rId2"/>
    <p:sldId id="915" r:id="rId3"/>
    <p:sldId id="916" r:id="rId4"/>
    <p:sldId id="1066" r:id="rId5"/>
    <p:sldId id="1068" r:id="rId6"/>
    <p:sldId id="1069" r:id="rId7"/>
    <p:sldId id="1070" r:id="rId8"/>
    <p:sldId id="947" r:id="rId9"/>
    <p:sldId id="1067" r:id="rId10"/>
    <p:sldId id="1076" r:id="rId11"/>
    <p:sldId id="1077" r:id="rId12"/>
    <p:sldId id="1072" r:id="rId13"/>
    <p:sldId id="1079" r:id="rId14"/>
    <p:sldId id="1073" r:id="rId15"/>
    <p:sldId id="1094" r:id="rId16"/>
    <p:sldId id="1090" r:id="rId17"/>
    <p:sldId id="1091" r:id="rId18"/>
    <p:sldId id="1092" r:id="rId19"/>
    <p:sldId id="1093" r:id="rId20"/>
    <p:sldId id="1089" r:id="rId21"/>
    <p:sldId id="1085" r:id="rId22"/>
    <p:sldId id="392" r:id="rId23"/>
    <p:sldId id="318" r:id="rId24"/>
    <p:sldId id="338" r:id="rId25"/>
    <p:sldId id="1084" r:id="rId26"/>
    <p:sldId id="783" r:id="rId27"/>
    <p:sldId id="787" r:id="rId28"/>
    <p:sldId id="784" r:id="rId29"/>
    <p:sldId id="785" r:id="rId30"/>
    <p:sldId id="1074" r:id="rId31"/>
    <p:sldId id="1071" r:id="rId32"/>
    <p:sldId id="1081" r:id="rId33"/>
    <p:sldId id="1082" r:id="rId34"/>
    <p:sldId id="1083" r:id="rId35"/>
    <p:sldId id="1086" r:id="rId36"/>
    <p:sldId id="1087" r:id="rId37"/>
    <p:sldId id="1080" r:id="rId38"/>
    <p:sldId id="1088" r:id="rId39"/>
    <p:sldId id="1065" r:id="rId40"/>
    <p:sldId id="1064" r:id="rId41"/>
  </p:sldIdLst>
  <p:sldSz cx="9144000" cy="5143500" type="screen16x9"/>
  <p:notesSz cx="6858000" cy="9144000"/>
  <p:custDataLst>
    <p:tags r:id="rId44"/>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09">
          <p15:clr>
            <a:srgbClr val="A4A3A4"/>
          </p15:clr>
        </p15:guide>
        <p15:guide id="2" pos="2902">
          <p15:clr>
            <a:srgbClr val="A4A3A4"/>
          </p15:clr>
        </p15:guide>
        <p15:guide id="3" orient="horz" pos="1784">
          <p15:clr>
            <a:srgbClr val="A4A3A4"/>
          </p15:clr>
        </p15:guide>
      </p15:sldGuideLst>
    </p:ext>
    <p:ext uri="{2D200454-40CA-4A62-9FC3-DE9A4176ACB9}">
      <p15:notesGuideLst xmlns:p15="http://schemas.microsoft.com/office/powerpoint/2012/main">
        <p15:guide id="1" orient="horz" pos="2861">
          <p15:clr>
            <a:srgbClr val="A4A3A4"/>
          </p15:clr>
        </p15:guide>
        <p15:guide id="2" pos="2213">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03260"/>
    <a:srgbClr val="1010B6"/>
    <a:srgbClr val="FFFFFF"/>
    <a:srgbClr val="6666FF"/>
    <a:srgbClr val="3333FF"/>
    <a:srgbClr val="2F5597"/>
    <a:srgbClr val="0000FF"/>
    <a:srgbClr val="0066FF"/>
    <a:srgbClr val="3366FF"/>
    <a:srgbClr val="06147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504" autoAdjust="0"/>
    <p:restoredTop sz="92585" autoAdjust="0"/>
  </p:normalViewPr>
  <p:slideViewPr>
    <p:cSldViewPr snapToObjects="1">
      <p:cViewPr varScale="1">
        <p:scale>
          <a:sx n="158" d="100"/>
          <a:sy n="158" d="100"/>
        </p:scale>
        <p:origin x="1248" y="160"/>
      </p:cViewPr>
      <p:guideLst>
        <p:guide orient="horz" pos="1609"/>
        <p:guide pos="2902"/>
        <p:guide orient="horz" pos="1784"/>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Objects="1" showGuides="1">
      <p:cViewPr varScale="1">
        <p:scale>
          <a:sx n="63" d="100"/>
          <a:sy n="63" d="100"/>
        </p:scale>
        <p:origin x="-3115" y="-82"/>
      </p:cViewPr>
      <p:guideLst>
        <p:guide orient="horz" pos="2861"/>
        <p:guide pos="2213"/>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handoutMaster" Target="handoutMasters/handoutMaster1.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2022/10/27</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cs typeface="微软雅黑" panose="020B0503020204020204" charset="-122"/>
              </a:defRPr>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cs typeface="微软雅黑" panose="020B0503020204020204" charset="-122"/>
              </a:defRPr>
            </a:lvl1pPr>
          </a:lstStyle>
          <a:p>
            <a:fld id="{B531DAC0-E554-4050-86E9-7B4EC1EA2FC9}" type="datetimeFigureOut">
              <a:rPr lang="zh-CN" altLang="en-US" smtClean="0"/>
              <a:t>2022/10/27</a:t>
            </a:fld>
            <a:endParaRPr lang="zh-CN" altLang="en-US"/>
          </a:p>
        </p:txBody>
      </p:sp>
      <p:sp>
        <p:nvSpPr>
          <p:cNvPr id="4" name="幻灯片图像占位符 3"/>
          <p:cNvSpPr>
            <a:spLocks noGrp="1" noRot="1" noChangeAspect="1"/>
          </p:cNvSpPr>
          <p:nvPr>
            <p:ph type="sldImg" idx="2"/>
          </p:nvPr>
        </p:nvSpPr>
        <p:spPr>
          <a:xfrm>
            <a:off x="381533" y="685800"/>
            <a:ext cx="6094933"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cs typeface="微软雅黑" panose="020B0503020204020204" charset="-122"/>
              </a:defRPr>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cs typeface="微软雅黑" panose="020B0503020204020204" charset="-122"/>
              </a:defRPr>
            </a:lvl1pPr>
          </a:lstStyle>
          <a:p>
            <a:fld id="{25E62BB4-2B95-4A74-9DE9-0A9206DF88F7}"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微软雅黑" panose="020B0503020204020204" charset="-122"/>
      </a:defRPr>
    </a:lvl1pPr>
    <a:lvl2pPr marL="457200" algn="l" defTabSz="914400" rtl="0" eaLnBrk="1" latinLnBrk="0" hangingPunct="1">
      <a:defRPr sz="1200" kern="1200">
        <a:solidFill>
          <a:schemeClr val="tx1"/>
        </a:solidFill>
        <a:latin typeface="+mn-lt"/>
        <a:ea typeface="+mn-ea"/>
        <a:cs typeface="微软雅黑" panose="020B0503020204020204" charset="-122"/>
      </a:defRPr>
    </a:lvl2pPr>
    <a:lvl3pPr marL="914400" algn="l" defTabSz="914400" rtl="0" eaLnBrk="1" latinLnBrk="0" hangingPunct="1">
      <a:defRPr sz="1200" kern="1200">
        <a:solidFill>
          <a:schemeClr val="tx1"/>
        </a:solidFill>
        <a:latin typeface="+mn-lt"/>
        <a:ea typeface="+mn-ea"/>
        <a:cs typeface="微软雅黑" panose="020B0503020204020204" charset="-122"/>
      </a:defRPr>
    </a:lvl3pPr>
    <a:lvl4pPr marL="1371600" algn="l" defTabSz="914400" rtl="0" eaLnBrk="1" latinLnBrk="0" hangingPunct="1">
      <a:defRPr sz="1200" kern="1200">
        <a:solidFill>
          <a:schemeClr val="tx1"/>
        </a:solidFill>
        <a:latin typeface="+mn-lt"/>
        <a:ea typeface="+mn-ea"/>
        <a:cs typeface="微软雅黑" panose="020B0503020204020204" charset="-122"/>
      </a:defRPr>
    </a:lvl4pPr>
    <a:lvl5pPr marL="1828800" algn="l" defTabSz="914400" rtl="0" eaLnBrk="1" latinLnBrk="0" hangingPunct="1">
      <a:defRPr sz="1200" kern="1200">
        <a:solidFill>
          <a:schemeClr val="tx1"/>
        </a:solidFill>
        <a:latin typeface="+mn-lt"/>
        <a:ea typeface="+mn-ea"/>
        <a:cs typeface="微软雅黑" panose="020B0503020204020204" charset="-122"/>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5794334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en-US" altLang="zh-CN" dirty="0"/>
              <a:t>Function </a:t>
            </a:r>
            <a:endParaRPr lang="zh-CN" altLang="en-US" dirty="0"/>
          </a:p>
        </p:txBody>
      </p:sp>
    </p:spTree>
    <p:extLst>
      <p:ext uri="{BB962C8B-B14F-4D97-AF65-F5344CB8AC3E}">
        <p14:creationId xmlns:p14="http://schemas.microsoft.com/office/powerpoint/2010/main" val="9134658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en-US" altLang="zh-CN" dirty="0"/>
              <a:t>Function </a:t>
            </a:r>
            <a:endParaRPr lang="zh-CN" altLang="en-US" dirty="0"/>
          </a:p>
        </p:txBody>
      </p:sp>
    </p:spTree>
    <p:extLst>
      <p:ext uri="{BB962C8B-B14F-4D97-AF65-F5344CB8AC3E}">
        <p14:creationId xmlns:p14="http://schemas.microsoft.com/office/powerpoint/2010/main" val="8219903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en-US" altLang="zh-CN" dirty="0"/>
              <a:t>Function </a:t>
            </a:r>
            <a:endParaRPr lang="zh-CN" altLang="en-US" dirty="0"/>
          </a:p>
        </p:txBody>
      </p:sp>
    </p:spTree>
    <p:extLst>
      <p:ext uri="{BB962C8B-B14F-4D97-AF65-F5344CB8AC3E}">
        <p14:creationId xmlns:p14="http://schemas.microsoft.com/office/powerpoint/2010/main" val="29400250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en-US" altLang="zh-CN" dirty="0"/>
              <a:t>Function </a:t>
            </a:r>
            <a:endParaRPr lang="zh-CN" altLang="en-US" dirty="0"/>
          </a:p>
        </p:txBody>
      </p:sp>
    </p:spTree>
    <p:extLst>
      <p:ext uri="{BB962C8B-B14F-4D97-AF65-F5344CB8AC3E}">
        <p14:creationId xmlns:p14="http://schemas.microsoft.com/office/powerpoint/2010/main" val="7916540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25E62BB4-2B95-4A74-9DE9-0A9206DF88F7}" type="slidenum">
              <a:rPr lang="zh-CN" altLang="en-US" smtClean="0"/>
              <a:t>32</a:t>
            </a:fld>
            <a:endParaRPr lang="zh-CN" altLang="en-US"/>
          </a:p>
        </p:txBody>
      </p:sp>
    </p:spTree>
    <p:extLst>
      <p:ext uri="{BB962C8B-B14F-4D97-AF65-F5344CB8AC3E}">
        <p14:creationId xmlns:p14="http://schemas.microsoft.com/office/powerpoint/2010/main" val="31251817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25E62BB4-2B95-4A74-9DE9-0A9206DF88F7}" type="slidenum">
              <a:rPr lang="zh-CN" altLang="en-US" smtClean="0"/>
              <a:t>38</a:t>
            </a:fld>
            <a:endParaRPr lang="zh-CN" altLang="en-US"/>
          </a:p>
        </p:txBody>
      </p:sp>
    </p:spTree>
    <p:extLst>
      <p:ext uri="{BB962C8B-B14F-4D97-AF65-F5344CB8AC3E}">
        <p14:creationId xmlns:p14="http://schemas.microsoft.com/office/powerpoint/2010/main" val="33828297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0052910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dirty="0"/>
          </a:p>
        </p:txBody>
      </p:sp>
      <p:sp>
        <p:nvSpPr>
          <p:cNvPr id="4" name="灯片编号占位符 3"/>
          <p:cNvSpPr>
            <a:spLocks noGrp="1"/>
          </p:cNvSpPr>
          <p:nvPr>
            <p:ph type="sldNum" sz="quarter" idx="5"/>
          </p:nvPr>
        </p:nvSpPr>
        <p:spPr/>
        <p:txBody>
          <a:bodyPr/>
          <a:lstStyle/>
          <a:p>
            <a:fld id="{57A20CD4-6817-40F0-A6D7-4BF6CF2CF396}" type="slidenum">
              <a:rPr lang="zh-CN" altLang="en-US" smtClean="0"/>
              <a:t>40</a:t>
            </a:fld>
            <a:endParaRPr lang="zh-CN" altLang="en-US"/>
          </a:p>
        </p:txBody>
      </p:sp>
    </p:spTree>
    <p:extLst>
      <p:ext uri="{BB962C8B-B14F-4D97-AF65-F5344CB8AC3E}">
        <p14:creationId xmlns:p14="http://schemas.microsoft.com/office/powerpoint/2010/main" val="26651003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25E62BB4-2B95-4A74-9DE9-0A9206DF88F7}" type="slidenum">
              <a:rPr lang="zh-CN" altLang="en-US" smtClean="0"/>
              <a:t>15</a:t>
            </a:fld>
            <a:endParaRPr lang="zh-CN" altLang="en-US"/>
          </a:p>
        </p:txBody>
      </p:sp>
    </p:spTree>
    <p:extLst>
      <p:ext uri="{BB962C8B-B14F-4D97-AF65-F5344CB8AC3E}">
        <p14:creationId xmlns:p14="http://schemas.microsoft.com/office/powerpoint/2010/main" val="3802169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25E62BB4-2B95-4A74-9DE9-0A9206DF88F7}" type="slidenum">
              <a:rPr lang="zh-CN" altLang="en-US" smtClean="0"/>
              <a:t>16</a:t>
            </a:fld>
            <a:endParaRPr lang="zh-CN" altLang="en-US"/>
          </a:p>
        </p:txBody>
      </p:sp>
    </p:spTree>
    <p:extLst>
      <p:ext uri="{BB962C8B-B14F-4D97-AF65-F5344CB8AC3E}">
        <p14:creationId xmlns:p14="http://schemas.microsoft.com/office/powerpoint/2010/main" val="11336579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25E62BB4-2B95-4A74-9DE9-0A9206DF88F7}" type="slidenum">
              <a:rPr lang="zh-CN" altLang="en-US" smtClean="0"/>
              <a:t>17</a:t>
            </a:fld>
            <a:endParaRPr lang="zh-CN" altLang="en-US"/>
          </a:p>
        </p:txBody>
      </p:sp>
    </p:spTree>
    <p:extLst>
      <p:ext uri="{BB962C8B-B14F-4D97-AF65-F5344CB8AC3E}">
        <p14:creationId xmlns:p14="http://schemas.microsoft.com/office/powerpoint/2010/main" val="32273973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25E62BB4-2B95-4A74-9DE9-0A9206DF88F7}" type="slidenum">
              <a:rPr lang="zh-CN" altLang="en-US" smtClean="0"/>
              <a:t>18</a:t>
            </a:fld>
            <a:endParaRPr lang="zh-CN" altLang="en-US"/>
          </a:p>
        </p:txBody>
      </p:sp>
    </p:spTree>
    <p:extLst>
      <p:ext uri="{BB962C8B-B14F-4D97-AF65-F5344CB8AC3E}">
        <p14:creationId xmlns:p14="http://schemas.microsoft.com/office/powerpoint/2010/main" val="41356280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25E62BB4-2B95-4A74-9DE9-0A9206DF88F7}" type="slidenum">
              <a:rPr lang="zh-CN" altLang="en-US" smtClean="0"/>
              <a:t>19</a:t>
            </a:fld>
            <a:endParaRPr lang="zh-CN" altLang="en-US"/>
          </a:p>
        </p:txBody>
      </p:sp>
    </p:spTree>
    <p:extLst>
      <p:ext uri="{BB962C8B-B14F-4D97-AF65-F5344CB8AC3E}">
        <p14:creationId xmlns:p14="http://schemas.microsoft.com/office/powerpoint/2010/main" val="28940889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25E62BB4-2B95-4A74-9DE9-0A9206DF88F7}" type="slidenum">
              <a:rPr lang="zh-CN" altLang="en-US" smtClean="0"/>
              <a:t>20</a:t>
            </a:fld>
            <a:endParaRPr lang="zh-CN" altLang="en-US"/>
          </a:p>
        </p:txBody>
      </p:sp>
    </p:spTree>
    <p:extLst>
      <p:ext uri="{BB962C8B-B14F-4D97-AF65-F5344CB8AC3E}">
        <p14:creationId xmlns:p14="http://schemas.microsoft.com/office/powerpoint/2010/main" val="399659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sz="1200" dirty="0">
                <a:effectLst/>
                <a:latin typeface="+mj-lt"/>
                <a:ea typeface="+mj-ea"/>
                <a:cs typeface="+mj-cs"/>
                <a:sym typeface="Calibri" panose="020F0502020204030204"/>
              </a:rPr>
              <a:t>第一步是将 模板字符串 转换成 </a:t>
            </a:r>
            <a:r>
              <a:rPr lang="en-US" altLang="zh-CN" sz="1200" dirty="0">
                <a:effectLst/>
                <a:latin typeface="+mj-lt"/>
                <a:ea typeface="+mj-ea"/>
                <a:cs typeface="+mj-cs"/>
                <a:sym typeface="Calibri" panose="020F0502020204030204"/>
              </a:rPr>
              <a:t>element ASTs</a:t>
            </a:r>
            <a:r>
              <a:rPr lang="zh-CN" altLang="en-US" sz="1200" dirty="0">
                <a:effectLst/>
                <a:latin typeface="+mj-lt"/>
                <a:ea typeface="+mj-ea"/>
                <a:cs typeface="+mj-cs"/>
                <a:sym typeface="Calibri" panose="020F0502020204030204"/>
              </a:rPr>
              <a:t>（解析器）</a:t>
            </a:r>
          </a:p>
          <a:p>
            <a:r>
              <a:rPr lang="zh-CN" altLang="en-US" sz="1200" dirty="0">
                <a:effectLst/>
                <a:latin typeface="+mj-lt"/>
                <a:ea typeface="+mj-ea"/>
                <a:cs typeface="+mj-cs"/>
                <a:sym typeface="Calibri" panose="020F0502020204030204"/>
              </a:rPr>
              <a:t>第二步是对 </a:t>
            </a:r>
            <a:r>
              <a:rPr lang="en-US" altLang="zh-CN" sz="1200" dirty="0">
                <a:effectLst/>
                <a:latin typeface="+mj-lt"/>
                <a:ea typeface="+mj-ea"/>
                <a:cs typeface="+mj-cs"/>
                <a:sym typeface="Calibri" panose="020F0502020204030204"/>
              </a:rPr>
              <a:t>AST </a:t>
            </a:r>
            <a:r>
              <a:rPr lang="zh-CN" altLang="en-US" sz="1200" dirty="0">
                <a:effectLst/>
                <a:latin typeface="+mj-lt"/>
                <a:ea typeface="+mj-ea"/>
                <a:cs typeface="+mj-cs"/>
                <a:sym typeface="Calibri" panose="020F0502020204030204"/>
              </a:rPr>
              <a:t>进行静态节点标记，主要用来做虚拟</a:t>
            </a:r>
            <a:r>
              <a:rPr lang="en-US" altLang="zh-CN" sz="1200" dirty="0">
                <a:effectLst/>
                <a:latin typeface="+mj-lt"/>
                <a:ea typeface="+mj-ea"/>
                <a:cs typeface="+mj-cs"/>
                <a:sym typeface="Calibri" panose="020F0502020204030204"/>
              </a:rPr>
              <a:t>DOM</a:t>
            </a:r>
            <a:r>
              <a:rPr lang="zh-CN" altLang="en-US" sz="1200" dirty="0">
                <a:effectLst/>
                <a:latin typeface="+mj-lt"/>
                <a:ea typeface="+mj-ea"/>
                <a:cs typeface="+mj-cs"/>
                <a:sym typeface="Calibri" panose="020F0502020204030204"/>
              </a:rPr>
              <a:t>的渲染优化（优化器）</a:t>
            </a:r>
          </a:p>
          <a:p>
            <a:r>
              <a:rPr lang="zh-CN" altLang="en-US" sz="1200" dirty="0">
                <a:effectLst/>
                <a:latin typeface="+mj-lt"/>
                <a:ea typeface="+mj-ea"/>
                <a:cs typeface="+mj-cs"/>
                <a:sym typeface="Calibri" panose="020F0502020204030204"/>
              </a:rPr>
              <a:t>第三步是 使用 </a:t>
            </a:r>
            <a:r>
              <a:rPr lang="en-US" altLang="zh-CN" sz="1200" dirty="0">
                <a:effectLst/>
                <a:latin typeface="+mj-lt"/>
                <a:ea typeface="+mj-ea"/>
                <a:cs typeface="+mj-cs"/>
                <a:sym typeface="Calibri" panose="020F0502020204030204"/>
              </a:rPr>
              <a:t>element ASTs </a:t>
            </a:r>
            <a:r>
              <a:rPr lang="zh-CN" altLang="en-US" sz="1200" dirty="0">
                <a:effectLst/>
                <a:latin typeface="+mj-lt"/>
                <a:ea typeface="+mj-ea"/>
                <a:cs typeface="+mj-cs"/>
                <a:sym typeface="Calibri" panose="020F0502020204030204"/>
              </a:rPr>
              <a:t>生成 </a:t>
            </a:r>
            <a:r>
              <a:rPr lang="en-US" altLang="zh-CN" sz="1200" dirty="0">
                <a:effectLst/>
                <a:latin typeface="+mj-lt"/>
                <a:ea typeface="+mj-ea"/>
                <a:cs typeface="+mj-cs"/>
                <a:sym typeface="Calibri" panose="020F0502020204030204"/>
              </a:rPr>
              <a:t>render </a:t>
            </a:r>
            <a:r>
              <a:rPr lang="zh-CN" altLang="en-US" sz="1200" dirty="0">
                <a:effectLst/>
                <a:latin typeface="+mj-lt"/>
                <a:ea typeface="+mj-ea"/>
                <a:cs typeface="+mj-cs"/>
                <a:sym typeface="Calibri" panose="020F0502020204030204"/>
              </a:rPr>
              <a:t>函数代码字符串（代码生成器）</a:t>
            </a:r>
          </a:p>
          <a:p>
            <a:r>
              <a:rPr lang="zh-CN" altLang="en-US" sz="1200" dirty="0">
                <a:effectLst/>
                <a:latin typeface="+mj-lt"/>
                <a:ea typeface="+mj-ea"/>
                <a:cs typeface="+mj-cs"/>
                <a:sym typeface="Calibri" panose="020F0502020204030204"/>
              </a:rPr>
              <a:t> </a:t>
            </a:r>
            <a:r>
              <a:rPr lang="en-US" altLang="zh-CN" sz="1200" dirty="0">
                <a:effectLst/>
                <a:latin typeface="+mj-lt"/>
                <a:ea typeface="+mj-ea"/>
                <a:cs typeface="+mj-cs"/>
                <a:sym typeface="Calibri" panose="020F0502020204030204"/>
              </a:rPr>
              <a:t>HTML</a:t>
            </a:r>
            <a:r>
              <a:rPr lang="zh-CN" altLang="en-US" sz="1200" dirty="0">
                <a:effectLst/>
                <a:latin typeface="+mj-lt"/>
                <a:ea typeface="+mj-ea"/>
                <a:cs typeface="+mj-cs"/>
                <a:sym typeface="Calibri" panose="020F0502020204030204"/>
              </a:rPr>
              <a:t>解析器、文本解析器以及过滤器解析器，其中最主要的是</a:t>
            </a:r>
            <a:r>
              <a:rPr lang="en-US" altLang="zh-CN" sz="1200" dirty="0">
                <a:effectLst/>
                <a:latin typeface="+mj-lt"/>
                <a:ea typeface="+mj-ea"/>
                <a:cs typeface="+mj-cs"/>
                <a:sym typeface="Calibri" panose="020F0502020204030204"/>
              </a:rPr>
              <a:t>HTML</a:t>
            </a:r>
            <a:r>
              <a:rPr lang="zh-CN" altLang="en-US" sz="1200" dirty="0">
                <a:effectLst/>
                <a:latin typeface="+mj-lt"/>
                <a:ea typeface="+mj-ea"/>
                <a:cs typeface="+mj-cs"/>
                <a:sym typeface="Calibri" panose="020F0502020204030204"/>
              </a:rPr>
              <a:t>解析器。</a:t>
            </a:r>
            <a:r>
              <a:rPr lang="en-US" altLang="zh-CN" sz="1200" dirty="0">
                <a:effectLst/>
                <a:latin typeface="+mj-lt"/>
                <a:ea typeface="+mj-ea"/>
                <a:cs typeface="+mj-cs"/>
                <a:sym typeface="Calibri" panose="020F0502020204030204"/>
              </a:rPr>
              <a:t>HTML</a:t>
            </a:r>
            <a:r>
              <a:rPr lang="zh-CN" altLang="en-US" sz="1200" dirty="0">
                <a:effectLst/>
                <a:latin typeface="+mj-lt"/>
                <a:ea typeface="+mj-ea"/>
                <a:cs typeface="+mj-cs"/>
                <a:sym typeface="Calibri" panose="020F0502020204030204"/>
              </a:rPr>
              <a:t>解析器的作用是解析</a:t>
            </a:r>
            <a:r>
              <a:rPr lang="en-US" altLang="zh-CN" sz="1200" dirty="0">
                <a:effectLst/>
                <a:latin typeface="+mj-lt"/>
                <a:ea typeface="+mj-ea"/>
                <a:cs typeface="+mj-cs"/>
                <a:sym typeface="Calibri" panose="020F0502020204030204"/>
              </a:rPr>
              <a:t>HTML</a:t>
            </a:r>
            <a:r>
              <a:rPr lang="zh-CN" altLang="en-US" sz="1200" dirty="0">
                <a:effectLst/>
                <a:latin typeface="+mj-lt"/>
                <a:ea typeface="+mj-ea"/>
                <a:cs typeface="+mj-cs"/>
                <a:sym typeface="Calibri" panose="020F0502020204030204"/>
              </a:rPr>
              <a:t>，它在解析</a:t>
            </a:r>
            <a:r>
              <a:rPr lang="en-US" altLang="zh-CN" sz="1200" dirty="0">
                <a:effectLst/>
                <a:latin typeface="+mj-lt"/>
                <a:ea typeface="+mj-ea"/>
                <a:cs typeface="+mj-cs"/>
                <a:sym typeface="Calibri" panose="020F0502020204030204"/>
              </a:rPr>
              <a:t>HTML</a:t>
            </a:r>
            <a:r>
              <a:rPr lang="zh-CN" altLang="en-US" sz="1200" dirty="0">
                <a:effectLst/>
                <a:latin typeface="+mj-lt"/>
                <a:ea typeface="+mj-ea"/>
                <a:cs typeface="+mj-cs"/>
                <a:sym typeface="Calibri" panose="020F0502020204030204"/>
              </a:rPr>
              <a:t>的过程中会不断触发各种钩子函数。这些钩子函数包括开始标签钩子函数、结束标签钩子函数、文本钩子函数以及注释钩子函数</a:t>
            </a:r>
          </a:p>
        </p:txBody>
      </p:sp>
    </p:spTree>
    <p:extLst>
      <p:ext uri="{BB962C8B-B14F-4D97-AF65-F5344CB8AC3E}">
        <p14:creationId xmlns:p14="http://schemas.microsoft.com/office/powerpoint/2010/main" val="5721697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1" name="文本框 6"/>
          <p:cNvSpPr txBox="1"/>
          <p:nvPr/>
        </p:nvSpPr>
        <p:spPr>
          <a:xfrm rot="18968249">
            <a:off x="3676644" y="2496566"/>
            <a:ext cx="1925177" cy="2692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pPr>
              <a:defRPr sz="1000">
                <a:solidFill>
                  <a:srgbClr val="D0CECE">
                    <a:alpha val="20000"/>
                  </a:srgbClr>
                </a:solidFill>
              </a:defRPr>
            </a:pPr>
            <a:r>
              <a:t>Tencent BlueKing </a:t>
            </a:r>
            <a:r>
              <a:rPr>
                <a:latin typeface="微软雅黑"/>
                <a:ea typeface="微软雅黑"/>
                <a:cs typeface="微软雅黑"/>
                <a:sym typeface="微软雅黑"/>
              </a:rPr>
              <a:t>腾讯 蓝鲸智云</a:t>
            </a:r>
          </a:p>
        </p:txBody>
      </p:sp>
      <p:sp>
        <p:nvSpPr>
          <p:cNvPr id="42" name="文本框 7"/>
          <p:cNvSpPr txBox="1"/>
          <p:nvPr/>
        </p:nvSpPr>
        <p:spPr>
          <a:xfrm rot="18968249">
            <a:off x="-285328" y="676512"/>
            <a:ext cx="1925177" cy="2692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pPr>
              <a:defRPr sz="1000">
                <a:solidFill>
                  <a:srgbClr val="D0CECE">
                    <a:alpha val="20000"/>
                  </a:srgbClr>
                </a:solidFill>
              </a:defRPr>
            </a:pPr>
            <a:r>
              <a:t>Tencent BlueKing </a:t>
            </a:r>
            <a:r>
              <a:rPr>
                <a:latin typeface="微软雅黑"/>
                <a:ea typeface="微软雅黑"/>
                <a:cs typeface="微软雅黑"/>
                <a:sym typeface="微软雅黑"/>
              </a:rPr>
              <a:t>腾讯 蓝鲸智云</a:t>
            </a:r>
          </a:p>
        </p:txBody>
      </p:sp>
      <p:sp>
        <p:nvSpPr>
          <p:cNvPr id="43" name="文本框 8"/>
          <p:cNvSpPr txBox="1"/>
          <p:nvPr/>
        </p:nvSpPr>
        <p:spPr>
          <a:xfrm rot="18968249">
            <a:off x="-205194" y="4270198"/>
            <a:ext cx="1925177" cy="2692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pPr>
              <a:defRPr sz="1000">
                <a:solidFill>
                  <a:srgbClr val="D0CECE">
                    <a:alpha val="20000"/>
                  </a:srgbClr>
                </a:solidFill>
              </a:defRPr>
            </a:pPr>
            <a:r>
              <a:t>Tencent BlueKing </a:t>
            </a:r>
            <a:r>
              <a:rPr>
                <a:latin typeface="微软雅黑"/>
                <a:ea typeface="微软雅黑"/>
                <a:cs typeface="微软雅黑"/>
                <a:sym typeface="微软雅黑"/>
              </a:rPr>
              <a:t>腾讯 蓝鲸智云</a:t>
            </a:r>
          </a:p>
        </p:txBody>
      </p:sp>
      <p:sp>
        <p:nvSpPr>
          <p:cNvPr id="44" name="文本框 9"/>
          <p:cNvSpPr txBox="1"/>
          <p:nvPr/>
        </p:nvSpPr>
        <p:spPr>
          <a:xfrm rot="18968249">
            <a:off x="7334670" y="701892"/>
            <a:ext cx="1925177" cy="2692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pPr>
              <a:defRPr sz="1000">
                <a:solidFill>
                  <a:srgbClr val="D0CECE">
                    <a:alpha val="20000"/>
                  </a:srgbClr>
                </a:solidFill>
              </a:defRPr>
            </a:pPr>
            <a:r>
              <a:t>Tencent BlueKing </a:t>
            </a:r>
            <a:r>
              <a:rPr>
                <a:latin typeface="微软雅黑"/>
                <a:ea typeface="微软雅黑"/>
                <a:cs typeface="微软雅黑"/>
                <a:sym typeface="微软雅黑"/>
              </a:rPr>
              <a:t>腾讯 蓝鲸智云</a:t>
            </a:r>
          </a:p>
        </p:txBody>
      </p:sp>
      <p:sp>
        <p:nvSpPr>
          <p:cNvPr id="45" name="文本框 10"/>
          <p:cNvSpPr txBox="1"/>
          <p:nvPr/>
        </p:nvSpPr>
        <p:spPr>
          <a:xfrm rot="18968249">
            <a:off x="7205036" y="4261408"/>
            <a:ext cx="1925177" cy="2692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pPr>
              <a:defRPr sz="1000">
                <a:solidFill>
                  <a:srgbClr val="D0CECE">
                    <a:alpha val="20000"/>
                  </a:srgbClr>
                </a:solidFill>
              </a:defRPr>
            </a:pPr>
            <a:r>
              <a:t>Tencent BlueKing </a:t>
            </a:r>
            <a:r>
              <a:rPr>
                <a:latin typeface="微软雅黑"/>
                <a:ea typeface="微软雅黑"/>
                <a:cs typeface="微软雅黑"/>
                <a:sym typeface="微软雅黑"/>
              </a:rPr>
              <a:t>腾讯 蓝鲸智云</a:t>
            </a:r>
          </a:p>
        </p:txBody>
      </p:sp>
      <p:sp>
        <p:nvSpPr>
          <p:cNvPr id="46" name="Title Text"/>
          <p:cNvSpPr txBox="1">
            <a:spLocks noGrp="1"/>
          </p:cNvSpPr>
          <p:nvPr>
            <p:ph type="title"/>
          </p:nvPr>
        </p:nvSpPr>
        <p:spPr>
          <a:xfrm>
            <a:off x="685801" y="1598103"/>
            <a:ext cx="7772412" cy="1102715"/>
          </a:xfrm>
          <a:prstGeom prst="rect">
            <a:avLst/>
          </a:prstGeom>
        </p:spPr>
        <p:txBody>
          <a:bodyPr/>
          <a:lstStyle>
            <a:lvl1pPr algn="ctr">
              <a:defRPr sz="4400">
                <a:solidFill>
                  <a:srgbClr val="000000"/>
                </a:solidFill>
              </a:defRPr>
            </a:lvl1pPr>
          </a:lstStyle>
          <a:p>
            <a:r>
              <a:t>Title Text</a:t>
            </a:r>
          </a:p>
        </p:txBody>
      </p:sp>
      <p:sp>
        <p:nvSpPr>
          <p:cNvPr id="47" name="Body Level One…"/>
          <p:cNvSpPr txBox="1">
            <a:spLocks noGrp="1"/>
          </p:cNvSpPr>
          <p:nvPr>
            <p:ph type="body" sz="quarter" idx="1"/>
          </p:nvPr>
        </p:nvSpPr>
        <p:spPr>
          <a:xfrm>
            <a:off x="1371602" y="2915163"/>
            <a:ext cx="6400811" cy="1314683"/>
          </a:xfrm>
          <a:prstGeom prst="rect">
            <a:avLst/>
          </a:prstGeom>
        </p:spPr>
        <p:txBody>
          <a:bodyPr/>
          <a:lstStyle>
            <a:lvl1pPr marL="0" indent="0" algn="ctr">
              <a:buSzTx/>
              <a:buFontTx/>
              <a:buNone/>
              <a:defRPr>
                <a:solidFill>
                  <a:srgbClr val="888888"/>
                </a:solidFill>
              </a:defRPr>
            </a:lvl1pPr>
            <a:lvl2pPr marL="0" indent="457200" algn="ctr">
              <a:buSzTx/>
              <a:buFontTx/>
              <a:buNone/>
              <a:defRPr>
                <a:solidFill>
                  <a:srgbClr val="888888"/>
                </a:solidFill>
              </a:defRPr>
            </a:lvl2pPr>
            <a:lvl3pPr marL="0" indent="914400" algn="ctr">
              <a:buSzTx/>
              <a:buFontTx/>
              <a:buNone/>
              <a:defRPr>
                <a:solidFill>
                  <a:srgbClr val="888888"/>
                </a:solidFill>
              </a:defRPr>
            </a:lvl3pPr>
            <a:lvl4pPr marL="0" indent="1371600" algn="ctr">
              <a:buSzTx/>
              <a:buFontTx/>
              <a:buNone/>
              <a:defRPr>
                <a:solidFill>
                  <a:srgbClr val="888888"/>
                </a:solidFill>
              </a:defRPr>
            </a:lvl4pPr>
            <a:lvl5pPr marL="0" indent="1829435" algn="ctr">
              <a:buSzTx/>
              <a:buFontTx/>
              <a:buNone/>
              <a:defRPr>
                <a:solidFill>
                  <a:srgbClr val="888888"/>
                </a:solidFill>
              </a:defRPr>
            </a:lvl5pPr>
          </a:lstStyle>
          <a:p>
            <a:r>
              <a:t>Body Level One</a:t>
            </a:r>
          </a:p>
          <a:p>
            <a:pPr lvl="1"/>
            <a:r>
              <a:t>Body Level Two</a:t>
            </a:r>
          </a:p>
          <a:p>
            <a:pPr lvl="2"/>
            <a:r>
              <a:t>Body Level Three</a:t>
            </a:r>
          </a:p>
          <a:p>
            <a:pPr lvl="3"/>
            <a:r>
              <a:t>Body Level Four</a:t>
            </a:r>
          </a:p>
          <a:p>
            <a:pPr lvl="4"/>
            <a:r>
              <a:t>Body Level Five</a:t>
            </a:r>
          </a:p>
        </p:txBody>
      </p:sp>
      <p:sp>
        <p:nvSpPr>
          <p:cNvPr id="48" name="Slide Number"/>
          <p:cNvSpPr txBox="1">
            <a:spLocks noGrp="1"/>
          </p:cNvSpPr>
          <p:nvPr>
            <p:ph type="sldNum" sz="quarter" idx="2"/>
          </p:nvPr>
        </p:nvSpPr>
        <p:spPr>
          <a:xfrm>
            <a:off x="8413157" y="4770430"/>
            <a:ext cx="273657" cy="269241"/>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380772962"/>
      </p:ext>
    </p:extLst>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reserve="1">
  <p:cSld name="2_结尾">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89" name="Slide Number"/>
          <p:cNvSpPr txBox="1">
            <a:spLocks noGrp="1"/>
          </p:cNvSpPr>
          <p:nvPr>
            <p:ph type="sldNum" sz="quarter" idx="2"/>
          </p:nvPr>
        </p:nvSpPr>
        <p:spPr>
          <a:xfrm>
            <a:off x="6386329" y="4686618"/>
            <a:ext cx="166872" cy="161290"/>
          </a:xfrm>
          <a:prstGeom prst="rect">
            <a:avLst/>
          </a:prstGeom>
        </p:spPr>
        <p:txBody>
          <a:bodyPr lIns="17144" tIns="17144" rIns="17144" bIns="17144"/>
          <a:lstStyle>
            <a:lvl1pPr defTabSz="342900">
              <a:defRPr sz="900">
                <a:latin typeface="+mj-lt"/>
                <a:ea typeface="+mj-ea"/>
                <a:cs typeface="+mj-cs"/>
                <a:sym typeface="Calibri"/>
              </a:defRPr>
            </a:lvl1pPr>
          </a:lstStyle>
          <a:p>
            <a:fld id="{86CB4B4D-7CA3-9044-876B-883B54F8677D}" type="slidenum">
              <a:t>‹#›</a:t>
            </a:fld>
            <a:endParaRPr/>
          </a:p>
        </p:txBody>
      </p:sp>
    </p:spTree>
    <p:extLst>
      <p:ext uri="{BB962C8B-B14F-4D97-AF65-F5344CB8AC3E}">
        <p14:creationId xmlns:p14="http://schemas.microsoft.com/office/powerpoint/2010/main" val="41079623"/>
      </p:ext>
    </p:extLst>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reserve="1">
  <p:cSld name="1_内容">
    <p:bg>
      <p:bgPr>
        <a:blipFill rotWithShape="1">
          <a:blip r:embed="rId2"/>
          <a:srcRect/>
          <a:stretch>
            <a:fillRect/>
          </a:stretch>
        </a:blipFill>
        <a:effectLst/>
      </p:bgPr>
    </p:bg>
    <p:spTree>
      <p:nvGrpSpPr>
        <p:cNvPr id="1" name=""/>
        <p:cNvGrpSpPr/>
        <p:nvPr/>
      </p:nvGrpSpPr>
      <p:grpSpPr>
        <a:xfrm>
          <a:off x="0" y="0"/>
          <a:ext cx="0" cy="0"/>
          <a:chOff x="0" y="0"/>
          <a:chExt cx="0" cy="0"/>
        </a:xfrm>
      </p:grpSpPr>
      <p:grpSp>
        <p:nvGrpSpPr>
          <p:cNvPr id="198" name="矩形 6"/>
          <p:cNvGrpSpPr/>
          <p:nvPr/>
        </p:nvGrpSpPr>
        <p:grpSpPr>
          <a:xfrm>
            <a:off x="-42387" y="623649"/>
            <a:ext cx="9228535" cy="4540092"/>
            <a:chOff x="0" y="0"/>
            <a:chExt cx="9228534" cy="4540091"/>
          </a:xfrm>
        </p:grpSpPr>
        <p:sp>
          <p:nvSpPr>
            <p:cNvPr id="196" name="Rectangle"/>
            <p:cNvSpPr/>
            <p:nvPr/>
          </p:nvSpPr>
          <p:spPr>
            <a:xfrm>
              <a:off x="-1" y="0"/>
              <a:ext cx="9228536" cy="4540092"/>
            </a:xfrm>
            <a:prstGeom prst="rect">
              <a:avLst/>
            </a:prstGeom>
            <a:solidFill>
              <a:srgbClr val="FFFFFF"/>
            </a:solidFill>
            <a:ln w="12700" cap="flat">
              <a:noFill/>
              <a:miter lim="400000"/>
            </a:ln>
            <a:effectLst/>
          </p:spPr>
          <p:txBody>
            <a:bodyPr wrap="square" lIns="17144" tIns="17144" rIns="17144" bIns="17144" numCol="1" anchor="ctr">
              <a:noAutofit/>
            </a:bodyPr>
            <a:lstStyle/>
            <a:p>
              <a:pPr algn="ctr" defTabSz="342900">
                <a:defRPr sz="600">
                  <a:solidFill>
                    <a:srgbClr val="FFFFFF"/>
                  </a:solidFill>
                  <a:latin typeface="+mj-lt"/>
                  <a:ea typeface="+mj-ea"/>
                  <a:cs typeface="+mj-cs"/>
                  <a:sym typeface="Calibri"/>
                </a:defRPr>
              </a:pPr>
              <a:endParaRPr/>
            </a:p>
          </p:txBody>
        </p:sp>
        <p:sp>
          <p:nvSpPr>
            <p:cNvPr id="197" name="["/>
            <p:cNvSpPr txBox="1"/>
            <p:nvPr/>
          </p:nvSpPr>
          <p:spPr>
            <a:xfrm>
              <a:off x="-1" y="2206545"/>
              <a:ext cx="9228536" cy="1270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7144" tIns="17144" rIns="17144" bIns="17144" numCol="1" anchor="ctr">
              <a:spAutoFit/>
            </a:bodyPr>
            <a:lstStyle>
              <a:lvl1pPr algn="ctr" defTabSz="342900">
                <a:defRPr sz="600">
                  <a:solidFill>
                    <a:srgbClr val="FFFFFF"/>
                  </a:solidFill>
                  <a:latin typeface="+mj-lt"/>
                  <a:ea typeface="+mj-ea"/>
                  <a:cs typeface="+mj-cs"/>
                  <a:sym typeface="Calibri"/>
                </a:defRPr>
              </a:lvl1pPr>
            </a:lstStyle>
            <a:p>
              <a:r>
                <a:t>[</a:t>
              </a:r>
            </a:p>
          </p:txBody>
        </p:sp>
      </p:grpSp>
      <p:sp>
        <p:nvSpPr>
          <p:cNvPr id="199" name="Title Text"/>
          <p:cNvSpPr txBox="1">
            <a:spLocks noGrp="1"/>
          </p:cNvSpPr>
          <p:nvPr>
            <p:ph type="title"/>
          </p:nvPr>
        </p:nvSpPr>
        <p:spPr>
          <a:xfrm>
            <a:off x="357911" y="142987"/>
            <a:ext cx="8626501" cy="349651"/>
          </a:xfrm>
          <a:prstGeom prst="rect">
            <a:avLst/>
          </a:prstGeom>
        </p:spPr>
        <p:txBody>
          <a:bodyPr lIns="17144" tIns="17144" rIns="17144" bIns="17144" anchor="t"/>
          <a:lstStyle>
            <a:lvl1pPr defTabSz="685800">
              <a:lnSpc>
                <a:spcPct val="90000"/>
              </a:lnSpc>
              <a:defRPr sz="2200">
                <a:solidFill>
                  <a:srgbClr val="FFFFFF"/>
                </a:solidFill>
              </a:defRPr>
            </a:lvl1pPr>
          </a:lstStyle>
          <a:p>
            <a:r>
              <a:t>Title Text</a:t>
            </a:r>
          </a:p>
        </p:txBody>
      </p:sp>
      <p:sp>
        <p:nvSpPr>
          <p:cNvPr id="200" name="Body Level One…"/>
          <p:cNvSpPr txBox="1">
            <a:spLocks noGrp="1"/>
          </p:cNvSpPr>
          <p:nvPr>
            <p:ph type="body" idx="1"/>
          </p:nvPr>
        </p:nvSpPr>
        <p:spPr>
          <a:xfrm>
            <a:off x="1021331" y="1158693"/>
            <a:ext cx="6852600" cy="3141451"/>
          </a:xfrm>
          <a:prstGeom prst="rect">
            <a:avLst/>
          </a:prstGeom>
        </p:spPr>
        <p:txBody>
          <a:bodyPr lIns="0" tIns="0" rIns="0" bIns="0"/>
          <a:lstStyle>
            <a:lvl1pPr marL="369125" indent="-177355" defTabSz="309562">
              <a:lnSpc>
                <a:spcPct val="140000"/>
              </a:lnSpc>
              <a:spcBef>
                <a:spcPts val="0"/>
              </a:spcBef>
              <a:buClr>
                <a:srgbClr val="1AA5FC"/>
              </a:buClr>
              <a:buSzPct val="104999"/>
              <a:defRPr sz="1400">
                <a:solidFill>
                  <a:srgbClr val="292929"/>
                </a:solidFill>
              </a:defRPr>
            </a:lvl1pPr>
            <a:lvl2pPr marL="1047750" indent="-133350" defTabSz="309562">
              <a:lnSpc>
                <a:spcPct val="140000"/>
              </a:lnSpc>
              <a:spcBef>
                <a:spcPts val="0"/>
              </a:spcBef>
              <a:buClr>
                <a:srgbClr val="1AA5FC"/>
              </a:buClr>
              <a:buChar char="•"/>
              <a:defRPr sz="1400">
                <a:solidFill>
                  <a:srgbClr val="292929"/>
                </a:solidFill>
              </a:defRPr>
            </a:lvl2pPr>
            <a:lvl3pPr marL="1988820" indent="-160020" defTabSz="309562">
              <a:lnSpc>
                <a:spcPct val="140000"/>
              </a:lnSpc>
              <a:spcBef>
                <a:spcPts val="0"/>
              </a:spcBef>
              <a:buClr>
                <a:srgbClr val="1AA5FC"/>
              </a:buClr>
              <a:defRPr sz="1400">
                <a:solidFill>
                  <a:srgbClr val="292929"/>
                </a:solidFill>
              </a:defRPr>
            </a:lvl3pPr>
            <a:lvl4pPr marL="2921000" indent="-177800" defTabSz="309562">
              <a:lnSpc>
                <a:spcPct val="140000"/>
              </a:lnSpc>
              <a:spcBef>
                <a:spcPts val="0"/>
              </a:spcBef>
              <a:buClr>
                <a:srgbClr val="1AA5FC"/>
              </a:buClr>
              <a:buChar char="•"/>
              <a:defRPr sz="1400">
                <a:solidFill>
                  <a:srgbClr val="292929"/>
                </a:solidFill>
              </a:defRPr>
            </a:lvl4pPr>
            <a:lvl5pPr marL="3835400" indent="-177800" defTabSz="309562">
              <a:lnSpc>
                <a:spcPct val="140000"/>
              </a:lnSpc>
              <a:spcBef>
                <a:spcPts val="0"/>
              </a:spcBef>
              <a:buClr>
                <a:srgbClr val="1AA5FC"/>
              </a:buClr>
              <a:buChar char="•"/>
              <a:defRPr sz="1400">
                <a:solidFill>
                  <a:srgbClr val="292929"/>
                </a:solidFill>
              </a:defRPr>
            </a:lvl5pPr>
          </a:lstStyle>
          <a:p>
            <a:r>
              <a:t>Body Level One</a:t>
            </a:r>
          </a:p>
          <a:p>
            <a:pPr lvl="1"/>
            <a:r>
              <a:t>Body Level Two</a:t>
            </a:r>
          </a:p>
          <a:p>
            <a:pPr lvl="2"/>
            <a:r>
              <a:t>Body Level Three</a:t>
            </a:r>
          </a:p>
          <a:p>
            <a:pPr lvl="3"/>
            <a:r>
              <a:t>Body Level Four</a:t>
            </a:r>
          </a:p>
          <a:p>
            <a:pPr lvl="4"/>
            <a:r>
              <a:t>Body Level Five</a:t>
            </a:r>
          </a:p>
        </p:txBody>
      </p:sp>
      <p:pic>
        <p:nvPicPr>
          <p:cNvPr id="201" name="图片 6" descr="图片 6"/>
          <p:cNvPicPr>
            <a:picLocks noChangeAspect="1"/>
          </p:cNvPicPr>
          <p:nvPr/>
        </p:nvPicPr>
        <p:blipFill>
          <a:blip r:embed="rId3"/>
          <a:stretch>
            <a:fillRect/>
          </a:stretch>
        </p:blipFill>
        <p:spPr>
          <a:xfrm>
            <a:off x="7271364" y="4801909"/>
            <a:ext cx="866307" cy="194190"/>
          </a:xfrm>
          <a:prstGeom prst="rect">
            <a:avLst/>
          </a:prstGeom>
          <a:ln w="12700">
            <a:miter lim="400000"/>
          </a:ln>
        </p:spPr>
      </p:pic>
      <p:pic>
        <p:nvPicPr>
          <p:cNvPr id="202" name="图片 4" descr="图片 4"/>
          <p:cNvPicPr>
            <a:picLocks noChangeAspect="1"/>
          </p:cNvPicPr>
          <p:nvPr/>
        </p:nvPicPr>
        <p:blipFill>
          <a:blip r:embed="rId4"/>
          <a:stretch>
            <a:fillRect/>
          </a:stretch>
        </p:blipFill>
        <p:spPr>
          <a:xfrm>
            <a:off x="8270676" y="4810326"/>
            <a:ext cx="713706" cy="191014"/>
          </a:xfrm>
          <a:prstGeom prst="rect">
            <a:avLst/>
          </a:prstGeom>
          <a:ln w="12700">
            <a:miter lim="400000"/>
          </a:ln>
        </p:spPr>
      </p:pic>
      <p:grpSp>
        <p:nvGrpSpPr>
          <p:cNvPr id="205" name="矩形 10"/>
          <p:cNvGrpSpPr/>
          <p:nvPr/>
        </p:nvGrpSpPr>
        <p:grpSpPr>
          <a:xfrm>
            <a:off x="5238" y="4591844"/>
            <a:ext cx="9228535" cy="127001"/>
            <a:chOff x="0" y="3651"/>
            <a:chExt cx="9228534" cy="127000"/>
          </a:xfrm>
        </p:grpSpPr>
        <p:sp>
          <p:nvSpPr>
            <p:cNvPr id="203" name="Rectangle"/>
            <p:cNvSpPr/>
            <p:nvPr/>
          </p:nvSpPr>
          <p:spPr>
            <a:xfrm>
              <a:off x="0" y="52863"/>
              <a:ext cx="9228535" cy="28576"/>
            </a:xfrm>
            <a:prstGeom prst="rect">
              <a:avLst/>
            </a:prstGeom>
            <a:gradFill flip="none" rotWithShape="1">
              <a:gsLst>
                <a:gs pos="0">
                  <a:srgbClr val="012D86"/>
                </a:gs>
                <a:gs pos="100000">
                  <a:srgbClr val="0E2557"/>
                </a:gs>
              </a:gsLst>
              <a:lin ang="5400000" scaled="0"/>
            </a:gradFill>
            <a:ln w="12700" cap="flat">
              <a:noFill/>
              <a:miter lim="400000"/>
            </a:ln>
            <a:effectLst/>
          </p:spPr>
          <p:txBody>
            <a:bodyPr wrap="square" lIns="17144" tIns="17144" rIns="17144" bIns="17144" numCol="1" anchor="ctr">
              <a:noAutofit/>
            </a:bodyPr>
            <a:lstStyle/>
            <a:p>
              <a:pPr algn="ctr" defTabSz="342900">
                <a:defRPr sz="600">
                  <a:solidFill>
                    <a:srgbClr val="FFFFFF"/>
                  </a:solidFill>
                  <a:latin typeface="+mj-lt"/>
                  <a:ea typeface="+mj-ea"/>
                  <a:cs typeface="+mj-cs"/>
                  <a:sym typeface="Calibri"/>
                </a:defRPr>
              </a:pPr>
              <a:endParaRPr/>
            </a:p>
          </p:txBody>
        </p:sp>
        <p:sp>
          <p:nvSpPr>
            <p:cNvPr id="204" name="["/>
            <p:cNvSpPr txBox="1"/>
            <p:nvPr/>
          </p:nvSpPr>
          <p:spPr>
            <a:xfrm>
              <a:off x="0" y="3651"/>
              <a:ext cx="9228535" cy="1270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7144" tIns="17144" rIns="17144" bIns="17144" numCol="1" anchor="ctr">
              <a:spAutoFit/>
            </a:bodyPr>
            <a:lstStyle>
              <a:lvl1pPr algn="ctr" defTabSz="342900">
                <a:defRPr sz="600">
                  <a:solidFill>
                    <a:srgbClr val="FFFFFF"/>
                  </a:solidFill>
                  <a:latin typeface="+mj-lt"/>
                  <a:ea typeface="+mj-ea"/>
                  <a:cs typeface="+mj-cs"/>
                  <a:sym typeface="Calibri"/>
                </a:defRPr>
              </a:lvl1pPr>
            </a:lstStyle>
            <a:p>
              <a:r>
                <a:t>[</a:t>
              </a:r>
            </a:p>
          </p:txBody>
        </p:sp>
      </p:grpSp>
      <p:sp>
        <p:nvSpPr>
          <p:cNvPr id="206" name="Slide Number"/>
          <p:cNvSpPr txBox="1">
            <a:spLocks noGrp="1"/>
          </p:cNvSpPr>
          <p:nvPr>
            <p:ph type="sldNum" sz="quarter" idx="2"/>
          </p:nvPr>
        </p:nvSpPr>
        <p:spPr>
          <a:xfrm>
            <a:off x="4419600" y="4627562"/>
            <a:ext cx="2133600" cy="279401"/>
          </a:xfrm>
          <a:prstGeom prst="rect">
            <a:avLst/>
          </a:prstGeom>
        </p:spPr>
        <p:txBody>
          <a:bodyPr lIns="17144" tIns="17144" rIns="17144" bIns="17144"/>
          <a:lstStyle>
            <a:lvl1pPr defTabSz="342900">
              <a:defRPr sz="900">
                <a:latin typeface="+mj-lt"/>
                <a:ea typeface="+mj-ea"/>
                <a:cs typeface="+mj-cs"/>
                <a:sym typeface="Calibri"/>
              </a:defRPr>
            </a:lvl1pPr>
          </a:lstStyle>
          <a:p>
            <a:fld id="{86CB4B4D-7CA3-9044-876B-883B54F8677D}" type="slidenum">
              <a:t>‹#›</a:t>
            </a:fld>
            <a:endParaRPr/>
          </a:p>
        </p:txBody>
      </p:sp>
    </p:spTree>
    <p:extLst>
      <p:ext uri="{BB962C8B-B14F-4D97-AF65-F5344CB8AC3E}">
        <p14:creationId xmlns:p14="http://schemas.microsoft.com/office/powerpoint/2010/main" val="696096428"/>
      </p:ext>
    </p:extLst>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标题和内容">
    <p:bg>
      <p:bgPr>
        <a:solidFill>
          <a:schemeClr val="bg1"/>
        </a:solidFill>
        <a:effectLst/>
      </p:bgPr>
    </p:bg>
    <p:spTree>
      <p:nvGrpSpPr>
        <p:cNvPr id="1" name=""/>
        <p:cNvGrpSpPr/>
        <p:nvPr/>
      </p:nvGrpSpPr>
      <p:grpSpPr>
        <a:xfrm>
          <a:off x="0" y="0"/>
          <a:ext cx="0" cy="0"/>
          <a:chOff x="0" y="0"/>
          <a:chExt cx="0" cy="0"/>
        </a:xfrm>
      </p:grpSpPr>
      <p:grpSp>
        <p:nvGrpSpPr>
          <p:cNvPr id="42" name="组合 41"/>
          <p:cNvGrpSpPr/>
          <p:nvPr userDrawn="1"/>
        </p:nvGrpSpPr>
        <p:grpSpPr>
          <a:xfrm>
            <a:off x="0" y="195379"/>
            <a:ext cx="610235" cy="302563"/>
            <a:chOff x="795" y="1097"/>
            <a:chExt cx="961" cy="599"/>
          </a:xfrm>
        </p:grpSpPr>
        <p:sp>
          <p:nvSpPr>
            <p:cNvPr id="40" name="矩形 39"/>
            <p:cNvSpPr/>
            <p:nvPr userDrawn="1"/>
          </p:nvSpPr>
          <p:spPr>
            <a:xfrm>
              <a:off x="795" y="1159"/>
              <a:ext cx="451" cy="484"/>
            </a:xfrm>
            <a:prstGeom prst="rect">
              <a:avLst/>
            </a:prstGeom>
            <a:solidFill>
              <a:srgbClr val="F2F5FA"/>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just"/>
              <a:endParaRPr lang="zh-CN" altLang="en-US"/>
            </a:p>
          </p:txBody>
        </p:sp>
        <p:sp>
          <p:nvSpPr>
            <p:cNvPr id="11" name="流程图: 数据 10"/>
            <p:cNvSpPr/>
            <p:nvPr userDrawn="1"/>
          </p:nvSpPr>
          <p:spPr>
            <a:xfrm>
              <a:off x="1020" y="1159"/>
              <a:ext cx="451" cy="484"/>
            </a:xfrm>
            <a:prstGeom prst="flowChartInputOutput">
              <a:avLst/>
            </a:prstGeom>
            <a:solidFill>
              <a:srgbClr val="5D88E6"/>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just"/>
              <a:endParaRPr lang="zh-CN" altLang="en-US"/>
            </a:p>
          </p:txBody>
        </p:sp>
        <p:sp>
          <p:nvSpPr>
            <p:cNvPr id="13" name="流程图: 数据 12"/>
            <p:cNvSpPr/>
            <p:nvPr userDrawn="1"/>
          </p:nvSpPr>
          <p:spPr>
            <a:xfrm>
              <a:off x="1134" y="1159"/>
              <a:ext cx="451" cy="484"/>
            </a:xfrm>
            <a:prstGeom prst="flowChartInputOutput">
              <a:avLst/>
            </a:prstGeom>
            <a:solidFill>
              <a:schemeClr val="bg1"/>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just"/>
              <a:endParaRPr lang="zh-CN" altLang="en-US"/>
            </a:p>
          </p:txBody>
        </p:sp>
        <p:sp>
          <p:nvSpPr>
            <p:cNvPr id="39" name="流程图: 数据 38"/>
            <p:cNvSpPr/>
            <p:nvPr userDrawn="1"/>
          </p:nvSpPr>
          <p:spPr>
            <a:xfrm>
              <a:off x="1191" y="1159"/>
              <a:ext cx="451" cy="484"/>
            </a:xfrm>
            <a:prstGeom prst="flowChartInputOutput">
              <a:avLst/>
            </a:prstGeom>
            <a:solidFill>
              <a:srgbClr val="203260"/>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just"/>
              <a:endParaRPr lang="zh-CN" altLang="en-US"/>
            </a:p>
          </p:txBody>
        </p:sp>
        <p:sp>
          <p:nvSpPr>
            <p:cNvPr id="41" name="流程图: 数据 40"/>
            <p:cNvSpPr/>
            <p:nvPr userDrawn="1"/>
          </p:nvSpPr>
          <p:spPr>
            <a:xfrm>
              <a:off x="1305" y="1097"/>
              <a:ext cx="451" cy="599"/>
            </a:xfrm>
            <a:prstGeom prst="flowChartInputOutput">
              <a:avLst/>
            </a:prstGeom>
            <a:solidFill>
              <a:schemeClr val="bg1"/>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just"/>
              <a:endParaRPr lang="zh-CN" altLang="en-US"/>
            </a:p>
          </p:txBody>
        </p:sp>
      </p:grpSp>
      <p:grpSp>
        <p:nvGrpSpPr>
          <p:cNvPr id="15" name="组合 14"/>
          <p:cNvGrpSpPr/>
          <p:nvPr userDrawn="1"/>
        </p:nvGrpSpPr>
        <p:grpSpPr>
          <a:xfrm>
            <a:off x="8076565" y="4775835"/>
            <a:ext cx="814070" cy="181610"/>
            <a:chOff x="3689350" y="3128963"/>
            <a:chExt cx="4105276" cy="915988"/>
          </a:xfrm>
          <a:solidFill>
            <a:srgbClr val="6E94E9">
              <a:alpha val="50000"/>
            </a:srgbClr>
          </a:solidFill>
        </p:grpSpPr>
        <p:sp>
          <p:nvSpPr>
            <p:cNvPr id="18" name="Freeform 77"/>
            <p:cNvSpPr/>
            <p:nvPr/>
          </p:nvSpPr>
          <p:spPr bwMode="auto">
            <a:xfrm>
              <a:off x="5359400" y="3436938"/>
              <a:ext cx="327025" cy="106363"/>
            </a:xfrm>
            <a:custGeom>
              <a:avLst/>
              <a:gdLst>
                <a:gd name="T0" fmla="*/ 87 w 87"/>
                <a:gd name="T1" fmla="*/ 22 h 28"/>
                <a:gd name="T2" fmla="*/ 87 w 87"/>
                <a:gd name="T3" fmla="*/ 22 h 28"/>
                <a:gd name="T4" fmla="*/ 81 w 87"/>
                <a:gd name="T5" fmla="*/ 16 h 28"/>
                <a:gd name="T6" fmla="*/ 18 w 87"/>
                <a:gd name="T7" fmla="*/ 16 h 28"/>
                <a:gd name="T8" fmla="*/ 20 w 87"/>
                <a:gd name="T9" fmla="*/ 9 h 28"/>
                <a:gd name="T10" fmla="*/ 16 w 87"/>
                <a:gd name="T11" fmla="*/ 1 h 28"/>
                <a:gd name="T12" fmla="*/ 16 w 87"/>
                <a:gd name="T13" fmla="*/ 1 h 28"/>
                <a:gd name="T14" fmla="*/ 8 w 87"/>
                <a:gd name="T15" fmla="*/ 5 h 28"/>
                <a:gd name="T16" fmla="*/ 2 w 87"/>
                <a:gd name="T17" fmla="*/ 20 h 28"/>
                <a:gd name="T18" fmla="*/ 8 w 87"/>
                <a:gd name="T19" fmla="*/ 28 h 28"/>
                <a:gd name="T20" fmla="*/ 81 w 87"/>
                <a:gd name="T21" fmla="*/ 28 h 28"/>
                <a:gd name="T22" fmla="*/ 87 w 87"/>
                <a:gd name="T23" fmla="*/ 22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7" h="28">
                  <a:moveTo>
                    <a:pt x="87" y="22"/>
                  </a:moveTo>
                  <a:cubicBezTo>
                    <a:pt x="87" y="22"/>
                    <a:pt x="87" y="22"/>
                    <a:pt x="87" y="22"/>
                  </a:cubicBezTo>
                  <a:cubicBezTo>
                    <a:pt x="87" y="18"/>
                    <a:pt x="84" y="16"/>
                    <a:pt x="81" y="16"/>
                  </a:cubicBezTo>
                  <a:cubicBezTo>
                    <a:pt x="18" y="16"/>
                    <a:pt x="18" y="16"/>
                    <a:pt x="18" y="16"/>
                  </a:cubicBezTo>
                  <a:cubicBezTo>
                    <a:pt x="20" y="9"/>
                    <a:pt x="20" y="9"/>
                    <a:pt x="20" y="9"/>
                  </a:cubicBezTo>
                  <a:cubicBezTo>
                    <a:pt x="21" y="6"/>
                    <a:pt x="19" y="3"/>
                    <a:pt x="16" y="1"/>
                  </a:cubicBezTo>
                  <a:cubicBezTo>
                    <a:pt x="16" y="1"/>
                    <a:pt x="16" y="1"/>
                    <a:pt x="16" y="1"/>
                  </a:cubicBezTo>
                  <a:cubicBezTo>
                    <a:pt x="13" y="0"/>
                    <a:pt x="9" y="2"/>
                    <a:pt x="8" y="5"/>
                  </a:cubicBezTo>
                  <a:cubicBezTo>
                    <a:pt x="2" y="20"/>
                    <a:pt x="2" y="20"/>
                    <a:pt x="2" y="20"/>
                  </a:cubicBezTo>
                  <a:cubicBezTo>
                    <a:pt x="0" y="24"/>
                    <a:pt x="3" y="28"/>
                    <a:pt x="8" y="28"/>
                  </a:cubicBezTo>
                  <a:cubicBezTo>
                    <a:pt x="81" y="28"/>
                    <a:pt x="81" y="28"/>
                    <a:pt x="81" y="28"/>
                  </a:cubicBezTo>
                  <a:cubicBezTo>
                    <a:pt x="84" y="28"/>
                    <a:pt x="87" y="26"/>
                    <a:pt x="87" y="22"/>
                  </a:cubicBezTo>
                  <a:close/>
                </a:path>
              </a:pathLst>
            </a:custGeom>
            <a:grpFill/>
            <a:ln w="9525">
              <a:noFill/>
              <a:round/>
            </a:ln>
          </p:spPr>
          <p:txBody>
            <a:bodyPr vert="horz" wrap="square" lIns="91440" tIns="45720" rIns="91440" bIns="45720" numCol="1" anchor="t" anchorCtr="0" compatLnSpc="1"/>
            <a:lstStyle/>
            <a:p>
              <a:endParaRPr lang="zh-CN" altLang="en-US" baseline="-25000">
                <a:latin typeface="微软雅黑" panose="020B0503020204020204" charset="-122"/>
                <a:ea typeface="微软雅黑" panose="020B0503020204020204" charset="-122"/>
                <a:cs typeface="微软雅黑" panose="020B0503020204020204" charset="-122"/>
              </a:endParaRPr>
            </a:p>
          </p:txBody>
        </p:sp>
        <p:sp>
          <p:nvSpPr>
            <p:cNvPr id="19" name="Freeform 78"/>
            <p:cNvSpPr/>
            <p:nvPr/>
          </p:nvSpPr>
          <p:spPr bwMode="auto">
            <a:xfrm>
              <a:off x="5257800" y="3440113"/>
              <a:ext cx="49213" cy="239713"/>
            </a:xfrm>
            <a:custGeom>
              <a:avLst/>
              <a:gdLst>
                <a:gd name="T0" fmla="*/ 6 w 13"/>
                <a:gd name="T1" fmla="*/ 0 h 63"/>
                <a:gd name="T2" fmla="*/ 0 w 13"/>
                <a:gd name="T3" fmla="*/ 6 h 63"/>
                <a:gd name="T4" fmla="*/ 0 w 13"/>
                <a:gd name="T5" fmla="*/ 57 h 63"/>
                <a:gd name="T6" fmla="*/ 6 w 13"/>
                <a:gd name="T7" fmla="*/ 63 h 63"/>
                <a:gd name="T8" fmla="*/ 7 w 13"/>
                <a:gd name="T9" fmla="*/ 63 h 63"/>
                <a:gd name="T10" fmla="*/ 13 w 13"/>
                <a:gd name="T11" fmla="*/ 57 h 63"/>
                <a:gd name="T12" fmla="*/ 13 w 13"/>
                <a:gd name="T13" fmla="*/ 6 h 63"/>
                <a:gd name="T14" fmla="*/ 7 w 13"/>
                <a:gd name="T15" fmla="*/ 0 h 63"/>
                <a:gd name="T16" fmla="*/ 6 w 13"/>
                <a:gd name="T17"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63">
                  <a:moveTo>
                    <a:pt x="6" y="0"/>
                  </a:moveTo>
                  <a:cubicBezTo>
                    <a:pt x="3" y="0"/>
                    <a:pt x="0" y="3"/>
                    <a:pt x="0" y="6"/>
                  </a:cubicBezTo>
                  <a:cubicBezTo>
                    <a:pt x="0" y="57"/>
                    <a:pt x="0" y="57"/>
                    <a:pt x="0" y="57"/>
                  </a:cubicBezTo>
                  <a:cubicBezTo>
                    <a:pt x="0" y="60"/>
                    <a:pt x="3" y="63"/>
                    <a:pt x="6" y="63"/>
                  </a:cubicBezTo>
                  <a:cubicBezTo>
                    <a:pt x="7" y="63"/>
                    <a:pt x="7" y="63"/>
                    <a:pt x="7" y="63"/>
                  </a:cubicBezTo>
                  <a:cubicBezTo>
                    <a:pt x="10" y="63"/>
                    <a:pt x="13" y="60"/>
                    <a:pt x="13" y="57"/>
                  </a:cubicBezTo>
                  <a:cubicBezTo>
                    <a:pt x="13" y="6"/>
                    <a:pt x="13" y="6"/>
                    <a:pt x="13" y="6"/>
                  </a:cubicBezTo>
                  <a:cubicBezTo>
                    <a:pt x="13" y="3"/>
                    <a:pt x="10" y="0"/>
                    <a:pt x="7" y="0"/>
                  </a:cubicBezTo>
                  <a:lnTo>
                    <a:pt x="6" y="0"/>
                  </a:lnTo>
                  <a:close/>
                </a:path>
              </a:pathLst>
            </a:custGeom>
            <a:grpFill/>
            <a:ln w="9525">
              <a:noFill/>
              <a:round/>
            </a:ln>
          </p:spPr>
          <p:txBody>
            <a:bodyPr vert="horz" wrap="square" lIns="91440" tIns="45720" rIns="91440" bIns="45720" numCol="1" anchor="t" anchorCtr="0" compatLnSpc="1"/>
            <a:lstStyle/>
            <a:p>
              <a:endParaRPr lang="zh-CN" altLang="en-US" baseline="-25000">
                <a:latin typeface="微软雅黑" panose="020B0503020204020204" charset="-122"/>
                <a:ea typeface="微软雅黑" panose="020B0503020204020204" charset="-122"/>
                <a:cs typeface="微软雅黑" panose="020B0503020204020204" charset="-122"/>
              </a:endParaRPr>
            </a:p>
          </p:txBody>
        </p:sp>
        <p:sp>
          <p:nvSpPr>
            <p:cNvPr id="20" name="Freeform 79"/>
            <p:cNvSpPr/>
            <p:nvPr/>
          </p:nvSpPr>
          <p:spPr bwMode="auto">
            <a:xfrm>
              <a:off x="5068888" y="3295651"/>
              <a:ext cx="631825" cy="136525"/>
            </a:xfrm>
            <a:custGeom>
              <a:avLst/>
              <a:gdLst>
                <a:gd name="T0" fmla="*/ 6 w 168"/>
                <a:gd name="T1" fmla="*/ 24 h 36"/>
                <a:gd name="T2" fmla="*/ 35 w 168"/>
                <a:gd name="T3" fmla="*/ 24 h 36"/>
                <a:gd name="T4" fmla="*/ 35 w 168"/>
                <a:gd name="T5" fmla="*/ 30 h 36"/>
                <a:gd name="T6" fmla="*/ 41 w 168"/>
                <a:gd name="T7" fmla="*/ 36 h 36"/>
                <a:gd name="T8" fmla="*/ 41 w 168"/>
                <a:gd name="T9" fmla="*/ 36 h 36"/>
                <a:gd name="T10" fmla="*/ 47 w 168"/>
                <a:gd name="T11" fmla="*/ 30 h 36"/>
                <a:gd name="T12" fmla="*/ 47 w 168"/>
                <a:gd name="T13" fmla="*/ 24 h 36"/>
                <a:gd name="T14" fmla="*/ 122 w 168"/>
                <a:gd name="T15" fmla="*/ 24 h 36"/>
                <a:gd name="T16" fmla="*/ 122 w 168"/>
                <a:gd name="T17" fmla="*/ 30 h 36"/>
                <a:gd name="T18" fmla="*/ 128 w 168"/>
                <a:gd name="T19" fmla="*/ 36 h 36"/>
                <a:gd name="T20" fmla="*/ 128 w 168"/>
                <a:gd name="T21" fmla="*/ 36 h 36"/>
                <a:gd name="T22" fmla="*/ 134 w 168"/>
                <a:gd name="T23" fmla="*/ 30 h 36"/>
                <a:gd name="T24" fmla="*/ 134 w 168"/>
                <a:gd name="T25" fmla="*/ 24 h 36"/>
                <a:gd name="T26" fmla="*/ 162 w 168"/>
                <a:gd name="T27" fmla="*/ 24 h 36"/>
                <a:gd name="T28" fmla="*/ 168 w 168"/>
                <a:gd name="T29" fmla="*/ 18 h 36"/>
                <a:gd name="T30" fmla="*/ 168 w 168"/>
                <a:gd name="T31" fmla="*/ 18 h 36"/>
                <a:gd name="T32" fmla="*/ 162 w 168"/>
                <a:gd name="T33" fmla="*/ 12 h 36"/>
                <a:gd name="T34" fmla="*/ 134 w 168"/>
                <a:gd name="T35" fmla="*/ 12 h 36"/>
                <a:gd name="T36" fmla="*/ 134 w 168"/>
                <a:gd name="T37" fmla="*/ 6 h 36"/>
                <a:gd name="T38" fmla="*/ 128 w 168"/>
                <a:gd name="T39" fmla="*/ 0 h 36"/>
                <a:gd name="T40" fmla="*/ 128 w 168"/>
                <a:gd name="T41" fmla="*/ 0 h 36"/>
                <a:gd name="T42" fmla="*/ 122 w 168"/>
                <a:gd name="T43" fmla="*/ 6 h 36"/>
                <a:gd name="T44" fmla="*/ 122 w 168"/>
                <a:gd name="T45" fmla="*/ 12 h 36"/>
                <a:gd name="T46" fmla="*/ 47 w 168"/>
                <a:gd name="T47" fmla="*/ 12 h 36"/>
                <a:gd name="T48" fmla="*/ 47 w 168"/>
                <a:gd name="T49" fmla="*/ 6 h 36"/>
                <a:gd name="T50" fmla="*/ 41 w 168"/>
                <a:gd name="T51" fmla="*/ 0 h 36"/>
                <a:gd name="T52" fmla="*/ 41 w 168"/>
                <a:gd name="T53" fmla="*/ 0 h 36"/>
                <a:gd name="T54" fmla="*/ 35 w 168"/>
                <a:gd name="T55" fmla="*/ 6 h 36"/>
                <a:gd name="T56" fmla="*/ 35 w 168"/>
                <a:gd name="T57" fmla="*/ 12 h 36"/>
                <a:gd name="T58" fmla="*/ 6 w 168"/>
                <a:gd name="T59" fmla="*/ 12 h 36"/>
                <a:gd name="T60" fmla="*/ 0 w 168"/>
                <a:gd name="T61" fmla="*/ 18 h 36"/>
                <a:gd name="T62" fmla="*/ 0 w 168"/>
                <a:gd name="T63" fmla="*/ 18 h 36"/>
                <a:gd name="T64" fmla="*/ 6 w 168"/>
                <a:gd name="T65" fmla="*/ 2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8" h="36">
                  <a:moveTo>
                    <a:pt x="6" y="24"/>
                  </a:moveTo>
                  <a:cubicBezTo>
                    <a:pt x="35" y="24"/>
                    <a:pt x="35" y="24"/>
                    <a:pt x="35" y="24"/>
                  </a:cubicBezTo>
                  <a:cubicBezTo>
                    <a:pt x="35" y="30"/>
                    <a:pt x="35" y="30"/>
                    <a:pt x="35" y="30"/>
                  </a:cubicBezTo>
                  <a:cubicBezTo>
                    <a:pt x="35" y="33"/>
                    <a:pt x="37" y="36"/>
                    <a:pt x="41" y="36"/>
                  </a:cubicBezTo>
                  <a:cubicBezTo>
                    <a:pt x="41" y="36"/>
                    <a:pt x="41" y="36"/>
                    <a:pt x="41" y="36"/>
                  </a:cubicBezTo>
                  <a:cubicBezTo>
                    <a:pt x="45" y="36"/>
                    <a:pt x="47" y="33"/>
                    <a:pt x="47" y="30"/>
                  </a:cubicBezTo>
                  <a:cubicBezTo>
                    <a:pt x="47" y="24"/>
                    <a:pt x="47" y="24"/>
                    <a:pt x="47" y="24"/>
                  </a:cubicBezTo>
                  <a:cubicBezTo>
                    <a:pt x="122" y="24"/>
                    <a:pt x="122" y="24"/>
                    <a:pt x="122" y="24"/>
                  </a:cubicBezTo>
                  <a:cubicBezTo>
                    <a:pt x="122" y="30"/>
                    <a:pt x="122" y="30"/>
                    <a:pt x="122" y="30"/>
                  </a:cubicBezTo>
                  <a:cubicBezTo>
                    <a:pt x="122" y="33"/>
                    <a:pt x="124" y="36"/>
                    <a:pt x="128" y="36"/>
                  </a:cubicBezTo>
                  <a:cubicBezTo>
                    <a:pt x="128" y="36"/>
                    <a:pt x="128" y="36"/>
                    <a:pt x="128" y="36"/>
                  </a:cubicBezTo>
                  <a:cubicBezTo>
                    <a:pt x="131" y="36"/>
                    <a:pt x="134" y="33"/>
                    <a:pt x="134" y="30"/>
                  </a:cubicBezTo>
                  <a:cubicBezTo>
                    <a:pt x="134" y="24"/>
                    <a:pt x="134" y="24"/>
                    <a:pt x="134" y="24"/>
                  </a:cubicBezTo>
                  <a:cubicBezTo>
                    <a:pt x="162" y="24"/>
                    <a:pt x="162" y="24"/>
                    <a:pt x="162" y="24"/>
                  </a:cubicBezTo>
                  <a:cubicBezTo>
                    <a:pt x="166" y="24"/>
                    <a:pt x="168" y="22"/>
                    <a:pt x="168" y="18"/>
                  </a:cubicBezTo>
                  <a:cubicBezTo>
                    <a:pt x="168" y="18"/>
                    <a:pt x="168" y="18"/>
                    <a:pt x="168" y="18"/>
                  </a:cubicBezTo>
                  <a:cubicBezTo>
                    <a:pt x="168" y="14"/>
                    <a:pt x="166" y="12"/>
                    <a:pt x="162" y="12"/>
                  </a:cubicBezTo>
                  <a:cubicBezTo>
                    <a:pt x="134" y="12"/>
                    <a:pt x="134" y="12"/>
                    <a:pt x="134" y="12"/>
                  </a:cubicBezTo>
                  <a:cubicBezTo>
                    <a:pt x="134" y="6"/>
                    <a:pt x="134" y="6"/>
                    <a:pt x="134" y="6"/>
                  </a:cubicBezTo>
                  <a:cubicBezTo>
                    <a:pt x="134" y="3"/>
                    <a:pt x="131" y="0"/>
                    <a:pt x="128" y="0"/>
                  </a:cubicBezTo>
                  <a:cubicBezTo>
                    <a:pt x="128" y="0"/>
                    <a:pt x="128" y="0"/>
                    <a:pt x="128" y="0"/>
                  </a:cubicBezTo>
                  <a:cubicBezTo>
                    <a:pt x="124" y="0"/>
                    <a:pt x="122" y="3"/>
                    <a:pt x="122" y="6"/>
                  </a:cubicBezTo>
                  <a:cubicBezTo>
                    <a:pt x="122" y="12"/>
                    <a:pt x="122" y="12"/>
                    <a:pt x="122" y="12"/>
                  </a:cubicBezTo>
                  <a:cubicBezTo>
                    <a:pt x="47" y="12"/>
                    <a:pt x="47" y="12"/>
                    <a:pt x="47" y="12"/>
                  </a:cubicBezTo>
                  <a:cubicBezTo>
                    <a:pt x="47" y="6"/>
                    <a:pt x="47" y="6"/>
                    <a:pt x="47" y="6"/>
                  </a:cubicBezTo>
                  <a:cubicBezTo>
                    <a:pt x="47" y="3"/>
                    <a:pt x="45" y="0"/>
                    <a:pt x="41" y="0"/>
                  </a:cubicBezTo>
                  <a:cubicBezTo>
                    <a:pt x="41" y="0"/>
                    <a:pt x="41" y="0"/>
                    <a:pt x="41" y="0"/>
                  </a:cubicBezTo>
                  <a:cubicBezTo>
                    <a:pt x="37" y="0"/>
                    <a:pt x="35" y="3"/>
                    <a:pt x="35" y="6"/>
                  </a:cubicBezTo>
                  <a:cubicBezTo>
                    <a:pt x="35" y="12"/>
                    <a:pt x="35" y="12"/>
                    <a:pt x="35" y="12"/>
                  </a:cubicBezTo>
                  <a:cubicBezTo>
                    <a:pt x="6" y="12"/>
                    <a:pt x="6" y="12"/>
                    <a:pt x="6" y="12"/>
                  </a:cubicBezTo>
                  <a:cubicBezTo>
                    <a:pt x="3" y="12"/>
                    <a:pt x="0" y="14"/>
                    <a:pt x="0" y="18"/>
                  </a:cubicBezTo>
                  <a:cubicBezTo>
                    <a:pt x="0" y="18"/>
                    <a:pt x="0" y="18"/>
                    <a:pt x="0" y="18"/>
                  </a:cubicBezTo>
                  <a:cubicBezTo>
                    <a:pt x="0" y="22"/>
                    <a:pt x="3" y="24"/>
                    <a:pt x="6" y="24"/>
                  </a:cubicBezTo>
                  <a:close/>
                </a:path>
              </a:pathLst>
            </a:custGeom>
            <a:grpFill/>
            <a:ln w="9525">
              <a:noFill/>
              <a:round/>
            </a:ln>
          </p:spPr>
          <p:txBody>
            <a:bodyPr vert="horz" wrap="square" lIns="91440" tIns="45720" rIns="91440" bIns="45720" numCol="1" anchor="t" anchorCtr="0" compatLnSpc="1"/>
            <a:lstStyle/>
            <a:p>
              <a:endParaRPr lang="zh-CN" altLang="en-US" baseline="-25000">
                <a:latin typeface="微软雅黑" panose="020B0503020204020204" charset="-122"/>
                <a:ea typeface="微软雅黑" panose="020B0503020204020204" charset="-122"/>
                <a:cs typeface="微软雅黑" panose="020B0503020204020204" charset="-122"/>
              </a:endParaRPr>
            </a:p>
          </p:txBody>
        </p:sp>
        <p:sp>
          <p:nvSpPr>
            <p:cNvPr id="21" name="Freeform 80"/>
            <p:cNvSpPr/>
            <p:nvPr/>
          </p:nvSpPr>
          <p:spPr bwMode="auto">
            <a:xfrm>
              <a:off x="5378450" y="3611563"/>
              <a:ext cx="292100" cy="49213"/>
            </a:xfrm>
            <a:custGeom>
              <a:avLst/>
              <a:gdLst>
                <a:gd name="T0" fmla="*/ 6 w 78"/>
                <a:gd name="T1" fmla="*/ 0 h 13"/>
                <a:gd name="T2" fmla="*/ 0 w 78"/>
                <a:gd name="T3" fmla="*/ 7 h 13"/>
                <a:gd name="T4" fmla="*/ 0 w 78"/>
                <a:gd name="T5" fmla="*/ 7 h 13"/>
                <a:gd name="T6" fmla="*/ 6 w 78"/>
                <a:gd name="T7" fmla="*/ 13 h 13"/>
                <a:gd name="T8" fmla="*/ 71 w 78"/>
                <a:gd name="T9" fmla="*/ 13 h 13"/>
                <a:gd name="T10" fmla="*/ 78 w 78"/>
                <a:gd name="T11" fmla="*/ 7 h 13"/>
                <a:gd name="T12" fmla="*/ 78 w 78"/>
                <a:gd name="T13" fmla="*/ 7 h 13"/>
                <a:gd name="T14" fmla="*/ 71 w 78"/>
                <a:gd name="T15" fmla="*/ 0 h 13"/>
                <a:gd name="T16" fmla="*/ 6 w 78"/>
                <a:gd name="T17"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13">
                  <a:moveTo>
                    <a:pt x="6" y="0"/>
                  </a:moveTo>
                  <a:cubicBezTo>
                    <a:pt x="2" y="0"/>
                    <a:pt x="0" y="3"/>
                    <a:pt x="0" y="7"/>
                  </a:cubicBezTo>
                  <a:cubicBezTo>
                    <a:pt x="0" y="7"/>
                    <a:pt x="0" y="7"/>
                    <a:pt x="0" y="7"/>
                  </a:cubicBezTo>
                  <a:cubicBezTo>
                    <a:pt x="0" y="10"/>
                    <a:pt x="2" y="13"/>
                    <a:pt x="6" y="13"/>
                  </a:cubicBezTo>
                  <a:cubicBezTo>
                    <a:pt x="71" y="13"/>
                    <a:pt x="71" y="13"/>
                    <a:pt x="71" y="13"/>
                  </a:cubicBezTo>
                  <a:cubicBezTo>
                    <a:pt x="75" y="13"/>
                    <a:pt x="78" y="10"/>
                    <a:pt x="78" y="7"/>
                  </a:cubicBezTo>
                  <a:cubicBezTo>
                    <a:pt x="78" y="7"/>
                    <a:pt x="78" y="7"/>
                    <a:pt x="78" y="7"/>
                  </a:cubicBezTo>
                  <a:cubicBezTo>
                    <a:pt x="78" y="3"/>
                    <a:pt x="75" y="0"/>
                    <a:pt x="71" y="0"/>
                  </a:cubicBezTo>
                  <a:lnTo>
                    <a:pt x="6" y="0"/>
                  </a:lnTo>
                  <a:close/>
                </a:path>
              </a:pathLst>
            </a:custGeom>
            <a:grpFill/>
            <a:ln w="9525">
              <a:noFill/>
              <a:round/>
            </a:ln>
          </p:spPr>
          <p:txBody>
            <a:bodyPr vert="horz" wrap="square" lIns="91440" tIns="45720" rIns="91440" bIns="45720" numCol="1" anchor="t" anchorCtr="0" compatLnSpc="1"/>
            <a:lstStyle/>
            <a:p>
              <a:endParaRPr lang="zh-CN" altLang="en-US" baseline="-25000">
                <a:latin typeface="微软雅黑" panose="020B0503020204020204" charset="-122"/>
                <a:ea typeface="微软雅黑" panose="020B0503020204020204" charset="-122"/>
                <a:cs typeface="微软雅黑" panose="020B0503020204020204" charset="-122"/>
              </a:endParaRPr>
            </a:p>
          </p:txBody>
        </p:sp>
        <p:sp>
          <p:nvSpPr>
            <p:cNvPr id="22" name="Freeform 81"/>
            <p:cNvSpPr/>
            <p:nvPr/>
          </p:nvSpPr>
          <p:spPr bwMode="auto">
            <a:xfrm>
              <a:off x="5133975" y="3463926"/>
              <a:ext cx="47625" cy="196850"/>
            </a:xfrm>
            <a:custGeom>
              <a:avLst/>
              <a:gdLst>
                <a:gd name="T0" fmla="*/ 7 w 13"/>
                <a:gd name="T1" fmla="*/ 0 h 52"/>
                <a:gd name="T2" fmla="*/ 0 w 13"/>
                <a:gd name="T3" fmla="*/ 6 h 52"/>
                <a:gd name="T4" fmla="*/ 0 w 13"/>
                <a:gd name="T5" fmla="*/ 46 h 52"/>
                <a:gd name="T6" fmla="*/ 7 w 13"/>
                <a:gd name="T7" fmla="*/ 52 h 52"/>
                <a:gd name="T8" fmla="*/ 7 w 13"/>
                <a:gd name="T9" fmla="*/ 52 h 52"/>
                <a:gd name="T10" fmla="*/ 13 w 13"/>
                <a:gd name="T11" fmla="*/ 46 h 52"/>
                <a:gd name="T12" fmla="*/ 13 w 13"/>
                <a:gd name="T13" fmla="*/ 6 h 52"/>
                <a:gd name="T14" fmla="*/ 7 w 13"/>
                <a:gd name="T15" fmla="*/ 0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 h="52">
                  <a:moveTo>
                    <a:pt x="7" y="0"/>
                  </a:moveTo>
                  <a:cubicBezTo>
                    <a:pt x="3" y="0"/>
                    <a:pt x="0" y="3"/>
                    <a:pt x="0" y="6"/>
                  </a:cubicBezTo>
                  <a:cubicBezTo>
                    <a:pt x="0" y="46"/>
                    <a:pt x="0" y="46"/>
                    <a:pt x="0" y="46"/>
                  </a:cubicBezTo>
                  <a:cubicBezTo>
                    <a:pt x="0" y="49"/>
                    <a:pt x="3" y="52"/>
                    <a:pt x="7" y="52"/>
                  </a:cubicBezTo>
                  <a:cubicBezTo>
                    <a:pt x="7" y="52"/>
                    <a:pt x="7" y="52"/>
                    <a:pt x="7" y="52"/>
                  </a:cubicBezTo>
                  <a:cubicBezTo>
                    <a:pt x="10" y="52"/>
                    <a:pt x="13" y="49"/>
                    <a:pt x="13" y="46"/>
                  </a:cubicBezTo>
                  <a:cubicBezTo>
                    <a:pt x="13" y="6"/>
                    <a:pt x="13" y="6"/>
                    <a:pt x="13" y="6"/>
                  </a:cubicBezTo>
                  <a:cubicBezTo>
                    <a:pt x="13" y="3"/>
                    <a:pt x="10" y="0"/>
                    <a:pt x="7" y="0"/>
                  </a:cubicBezTo>
                  <a:close/>
                </a:path>
              </a:pathLst>
            </a:custGeom>
            <a:grpFill/>
            <a:ln w="9525">
              <a:noFill/>
              <a:round/>
            </a:ln>
          </p:spPr>
          <p:txBody>
            <a:bodyPr vert="horz" wrap="square" lIns="91440" tIns="45720" rIns="91440" bIns="45720" numCol="1" anchor="t" anchorCtr="0" compatLnSpc="1"/>
            <a:lstStyle/>
            <a:p>
              <a:endParaRPr lang="zh-CN" altLang="en-US" baseline="-25000">
                <a:latin typeface="微软雅黑" panose="020B0503020204020204" charset="-122"/>
                <a:ea typeface="微软雅黑" panose="020B0503020204020204" charset="-122"/>
                <a:cs typeface="微软雅黑" panose="020B0503020204020204" charset="-122"/>
              </a:endParaRPr>
            </a:p>
          </p:txBody>
        </p:sp>
        <p:sp>
          <p:nvSpPr>
            <p:cNvPr id="23" name="Freeform 82"/>
            <p:cNvSpPr/>
            <p:nvPr/>
          </p:nvSpPr>
          <p:spPr bwMode="auto">
            <a:xfrm>
              <a:off x="6057900" y="3300413"/>
              <a:ext cx="349250" cy="106363"/>
            </a:xfrm>
            <a:custGeom>
              <a:avLst/>
              <a:gdLst>
                <a:gd name="T0" fmla="*/ 87 w 93"/>
                <a:gd name="T1" fmla="*/ 16 h 28"/>
                <a:gd name="T2" fmla="*/ 53 w 93"/>
                <a:gd name="T3" fmla="*/ 16 h 28"/>
                <a:gd name="T4" fmla="*/ 53 w 93"/>
                <a:gd name="T5" fmla="*/ 6 h 28"/>
                <a:gd name="T6" fmla="*/ 47 w 93"/>
                <a:gd name="T7" fmla="*/ 0 h 28"/>
                <a:gd name="T8" fmla="*/ 47 w 93"/>
                <a:gd name="T9" fmla="*/ 0 h 28"/>
                <a:gd name="T10" fmla="*/ 40 w 93"/>
                <a:gd name="T11" fmla="*/ 6 h 28"/>
                <a:gd name="T12" fmla="*/ 40 w 93"/>
                <a:gd name="T13" fmla="*/ 16 h 28"/>
                <a:gd name="T14" fmla="*/ 6 w 93"/>
                <a:gd name="T15" fmla="*/ 16 h 28"/>
                <a:gd name="T16" fmla="*/ 0 w 93"/>
                <a:gd name="T17" fmla="*/ 22 h 28"/>
                <a:gd name="T18" fmla="*/ 0 w 93"/>
                <a:gd name="T19" fmla="*/ 22 h 28"/>
                <a:gd name="T20" fmla="*/ 6 w 93"/>
                <a:gd name="T21" fmla="*/ 28 h 28"/>
                <a:gd name="T22" fmla="*/ 87 w 93"/>
                <a:gd name="T23" fmla="*/ 28 h 28"/>
                <a:gd name="T24" fmla="*/ 93 w 93"/>
                <a:gd name="T25" fmla="*/ 22 h 28"/>
                <a:gd name="T26" fmla="*/ 93 w 93"/>
                <a:gd name="T27" fmla="*/ 22 h 28"/>
                <a:gd name="T28" fmla="*/ 87 w 93"/>
                <a:gd name="T29" fmla="*/ 1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3" h="28">
                  <a:moveTo>
                    <a:pt x="87" y="16"/>
                  </a:moveTo>
                  <a:cubicBezTo>
                    <a:pt x="53" y="16"/>
                    <a:pt x="53" y="16"/>
                    <a:pt x="53" y="16"/>
                  </a:cubicBezTo>
                  <a:cubicBezTo>
                    <a:pt x="53" y="6"/>
                    <a:pt x="53" y="6"/>
                    <a:pt x="53" y="6"/>
                  </a:cubicBezTo>
                  <a:cubicBezTo>
                    <a:pt x="53" y="3"/>
                    <a:pt x="50" y="0"/>
                    <a:pt x="47" y="0"/>
                  </a:cubicBezTo>
                  <a:cubicBezTo>
                    <a:pt x="47" y="0"/>
                    <a:pt x="47" y="0"/>
                    <a:pt x="47" y="0"/>
                  </a:cubicBezTo>
                  <a:cubicBezTo>
                    <a:pt x="43" y="0"/>
                    <a:pt x="40" y="3"/>
                    <a:pt x="40" y="6"/>
                  </a:cubicBezTo>
                  <a:cubicBezTo>
                    <a:pt x="40" y="16"/>
                    <a:pt x="40" y="16"/>
                    <a:pt x="40" y="16"/>
                  </a:cubicBezTo>
                  <a:cubicBezTo>
                    <a:pt x="6" y="16"/>
                    <a:pt x="6" y="16"/>
                    <a:pt x="6" y="16"/>
                  </a:cubicBezTo>
                  <a:cubicBezTo>
                    <a:pt x="3" y="16"/>
                    <a:pt x="0" y="19"/>
                    <a:pt x="0" y="22"/>
                  </a:cubicBezTo>
                  <a:cubicBezTo>
                    <a:pt x="0" y="22"/>
                    <a:pt x="0" y="22"/>
                    <a:pt x="0" y="22"/>
                  </a:cubicBezTo>
                  <a:cubicBezTo>
                    <a:pt x="0" y="25"/>
                    <a:pt x="3" y="28"/>
                    <a:pt x="6" y="28"/>
                  </a:cubicBezTo>
                  <a:cubicBezTo>
                    <a:pt x="87" y="28"/>
                    <a:pt x="87" y="28"/>
                    <a:pt x="87" y="28"/>
                  </a:cubicBezTo>
                  <a:cubicBezTo>
                    <a:pt x="90" y="28"/>
                    <a:pt x="93" y="25"/>
                    <a:pt x="93" y="22"/>
                  </a:cubicBezTo>
                  <a:cubicBezTo>
                    <a:pt x="93" y="22"/>
                    <a:pt x="93" y="22"/>
                    <a:pt x="93" y="22"/>
                  </a:cubicBezTo>
                  <a:cubicBezTo>
                    <a:pt x="93" y="19"/>
                    <a:pt x="90" y="16"/>
                    <a:pt x="87" y="16"/>
                  </a:cubicBezTo>
                  <a:close/>
                </a:path>
              </a:pathLst>
            </a:custGeom>
            <a:grpFill/>
            <a:ln w="9525">
              <a:noFill/>
              <a:round/>
            </a:ln>
          </p:spPr>
          <p:txBody>
            <a:bodyPr vert="horz" wrap="square" lIns="91440" tIns="45720" rIns="91440" bIns="45720" numCol="1" anchor="t" anchorCtr="0" compatLnSpc="1"/>
            <a:lstStyle/>
            <a:p>
              <a:endParaRPr lang="zh-CN" altLang="en-US" baseline="-25000">
                <a:latin typeface="微软雅黑" panose="020B0503020204020204" charset="-122"/>
                <a:ea typeface="微软雅黑" panose="020B0503020204020204" charset="-122"/>
                <a:cs typeface="微软雅黑" panose="020B0503020204020204" charset="-122"/>
              </a:endParaRPr>
            </a:p>
          </p:txBody>
        </p:sp>
        <p:sp>
          <p:nvSpPr>
            <p:cNvPr id="24" name="Freeform 83"/>
            <p:cNvSpPr>
              <a:spLocks noEditPoints="1"/>
            </p:cNvSpPr>
            <p:nvPr/>
          </p:nvSpPr>
          <p:spPr bwMode="auto">
            <a:xfrm>
              <a:off x="5788025" y="3311526"/>
              <a:ext cx="261938" cy="528638"/>
            </a:xfrm>
            <a:custGeom>
              <a:avLst/>
              <a:gdLst>
                <a:gd name="T0" fmla="*/ 0 w 70"/>
                <a:gd name="T1" fmla="*/ 125 h 139"/>
                <a:gd name="T2" fmla="*/ 0 w 70"/>
                <a:gd name="T3" fmla="*/ 125 h 139"/>
                <a:gd name="T4" fmla="*/ 5 w 70"/>
                <a:gd name="T5" fmla="*/ 135 h 139"/>
                <a:gd name="T6" fmla="*/ 16 w 70"/>
                <a:gd name="T7" fmla="*/ 139 h 139"/>
                <a:gd name="T8" fmla="*/ 53 w 70"/>
                <a:gd name="T9" fmla="*/ 139 h 139"/>
                <a:gd name="T10" fmla="*/ 59 w 70"/>
                <a:gd name="T11" fmla="*/ 138 h 139"/>
                <a:gd name="T12" fmla="*/ 70 w 70"/>
                <a:gd name="T13" fmla="*/ 123 h 139"/>
                <a:gd name="T14" fmla="*/ 70 w 70"/>
                <a:gd name="T15" fmla="*/ 59 h 139"/>
                <a:gd name="T16" fmla="*/ 65 w 70"/>
                <a:gd name="T17" fmla="*/ 47 h 139"/>
                <a:gd name="T18" fmla="*/ 53 w 70"/>
                <a:gd name="T19" fmla="*/ 42 h 139"/>
                <a:gd name="T20" fmla="*/ 61 w 70"/>
                <a:gd name="T21" fmla="*/ 23 h 139"/>
                <a:gd name="T22" fmla="*/ 60 w 70"/>
                <a:gd name="T23" fmla="*/ 17 h 139"/>
                <a:gd name="T24" fmla="*/ 55 w 70"/>
                <a:gd name="T25" fmla="*/ 15 h 139"/>
                <a:gd name="T26" fmla="*/ 19 w 70"/>
                <a:gd name="T27" fmla="*/ 15 h 139"/>
                <a:gd name="T28" fmla="*/ 21 w 70"/>
                <a:gd name="T29" fmla="*/ 9 h 139"/>
                <a:gd name="T30" fmla="*/ 17 w 70"/>
                <a:gd name="T31" fmla="*/ 2 h 139"/>
                <a:gd name="T32" fmla="*/ 17 w 70"/>
                <a:gd name="T33" fmla="*/ 1 h 139"/>
                <a:gd name="T34" fmla="*/ 9 w 70"/>
                <a:gd name="T35" fmla="*/ 5 h 139"/>
                <a:gd name="T36" fmla="*/ 5 w 70"/>
                <a:gd name="T37" fmla="*/ 19 h 139"/>
                <a:gd name="T38" fmla="*/ 6 w 70"/>
                <a:gd name="T39" fmla="*/ 25 h 139"/>
                <a:gd name="T40" fmla="*/ 11 w 70"/>
                <a:gd name="T41" fmla="*/ 27 h 139"/>
                <a:gd name="T42" fmla="*/ 46 w 70"/>
                <a:gd name="T43" fmla="*/ 27 h 139"/>
                <a:gd name="T44" fmla="*/ 40 w 70"/>
                <a:gd name="T45" fmla="*/ 42 h 139"/>
                <a:gd name="T46" fmla="*/ 39 w 70"/>
                <a:gd name="T47" fmla="*/ 43 h 139"/>
                <a:gd name="T48" fmla="*/ 38 w 70"/>
                <a:gd name="T49" fmla="*/ 47 h 139"/>
                <a:gd name="T50" fmla="*/ 39 w 70"/>
                <a:gd name="T51" fmla="*/ 51 h 139"/>
                <a:gd name="T52" fmla="*/ 45 w 70"/>
                <a:gd name="T53" fmla="*/ 55 h 139"/>
                <a:gd name="T54" fmla="*/ 46 w 70"/>
                <a:gd name="T55" fmla="*/ 55 h 139"/>
                <a:gd name="T56" fmla="*/ 46 w 70"/>
                <a:gd name="T57" fmla="*/ 55 h 139"/>
                <a:gd name="T58" fmla="*/ 51 w 70"/>
                <a:gd name="T59" fmla="*/ 55 h 139"/>
                <a:gd name="T60" fmla="*/ 57 w 70"/>
                <a:gd name="T61" fmla="*/ 61 h 139"/>
                <a:gd name="T62" fmla="*/ 57 w 70"/>
                <a:gd name="T63" fmla="*/ 63 h 139"/>
                <a:gd name="T64" fmla="*/ 57 w 70"/>
                <a:gd name="T65" fmla="*/ 96 h 139"/>
                <a:gd name="T66" fmla="*/ 12 w 70"/>
                <a:gd name="T67" fmla="*/ 45 h 139"/>
                <a:gd name="T68" fmla="*/ 6 w 70"/>
                <a:gd name="T69" fmla="*/ 42 h 139"/>
                <a:gd name="T70" fmla="*/ 6 w 70"/>
                <a:gd name="T71" fmla="*/ 42 h 139"/>
                <a:gd name="T72" fmla="*/ 0 w 70"/>
                <a:gd name="T73" fmla="*/ 49 h 139"/>
                <a:gd name="T74" fmla="*/ 0 w 70"/>
                <a:gd name="T75" fmla="*/ 62 h 139"/>
                <a:gd name="T76" fmla="*/ 0 w 70"/>
                <a:gd name="T77" fmla="*/ 123 h 139"/>
                <a:gd name="T78" fmla="*/ 0 w 70"/>
                <a:gd name="T79" fmla="*/ 124 h 139"/>
                <a:gd name="T80" fmla="*/ 0 w 70"/>
                <a:gd name="T81" fmla="*/ 125 h 139"/>
                <a:gd name="T82" fmla="*/ 13 w 70"/>
                <a:gd name="T83" fmla="*/ 66 h 139"/>
                <a:gd name="T84" fmla="*/ 55 w 70"/>
                <a:gd name="T85" fmla="*/ 114 h 139"/>
                <a:gd name="T86" fmla="*/ 57 w 70"/>
                <a:gd name="T87" fmla="*/ 115 h 139"/>
                <a:gd name="T88" fmla="*/ 57 w 70"/>
                <a:gd name="T89" fmla="*/ 119 h 139"/>
                <a:gd name="T90" fmla="*/ 57 w 70"/>
                <a:gd name="T91" fmla="*/ 121 h 139"/>
                <a:gd name="T92" fmla="*/ 51 w 70"/>
                <a:gd name="T93" fmla="*/ 127 h 139"/>
                <a:gd name="T94" fmla="*/ 51 w 70"/>
                <a:gd name="T95" fmla="*/ 127 h 139"/>
                <a:gd name="T96" fmla="*/ 19 w 70"/>
                <a:gd name="T97" fmla="*/ 127 h 139"/>
                <a:gd name="T98" fmla="*/ 19 w 70"/>
                <a:gd name="T99" fmla="*/ 127 h 139"/>
                <a:gd name="T100" fmla="*/ 13 w 70"/>
                <a:gd name="T101" fmla="*/ 122 h 139"/>
                <a:gd name="T102" fmla="*/ 13 w 70"/>
                <a:gd name="T103" fmla="*/ 122 h 139"/>
                <a:gd name="T104" fmla="*/ 13 w 70"/>
                <a:gd name="T105" fmla="*/ 66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70" h="139">
                  <a:moveTo>
                    <a:pt x="0" y="125"/>
                  </a:moveTo>
                  <a:cubicBezTo>
                    <a:pt x="0" y="125"/>
                    <a:pt x="0" y="125"/>
                    <a:pt x="0" y="125"/>
                  </a:cubicBezTo>
                  <a:cubicBezTo>
                    <a:pt x="1" y="129"/>
                    <a:pt x="2" y="132"/>
                    <a:pt x="5" y="135"/>
                  </a:cubicBezTo>
                  <a:cubicBezTo>
                    <a:pt x="8" y="138"/>
                    <a:pt x="12" y="139"/>
                    <a:pt x="16" y="139"/>
                  </a:cubicBezTo>
                  <a:cubicBezTo>
                    <a:pt x="53" y="139"/>
                    <a:pt x="53" y="139"/>
                    <a:pt x="53" y="139"/>
                  </a:cubicBezTo>
                  <a:cubicBezTo>
                    <a:pt x="55" y="139"/>
                    <a:pt x="57" y="139"/>
                    <a:pt x="59" y="138"/>
                  </a:cubicBezTo>
                  <a:cubicBezTo>
                    <a:pt x="65" y="135"/>
                    <a:pt x="70" y="130"/>
                    <a:pt x="70" y="123"/>
                  </a:cubicBezTo>
                  <a:cubicBezTo>
                    <a:pt x="70" y="59"/>
                    <a:pt x="70" y="59"/>
                    <a:pt x="70" y="59"/>
                  </a:cubicBezTo>
                  <a:cubicBezTo>
                    <a:pt x="70" y="54"/>
                    <a:pt x="68" y="50"/>
                    <a:pt x="65" y="47"/>
                  </a:cubicBezTo>
                  <a:cubicBezTo>
                    <a:pt x="61" y="44"/>
                    <a:pt x="57" y="42"/>
                    <a:pt x="53" y="42"/>
                  </a:cubicBezTo>
                  <a:cubicBezTo>
                    <a:pt x="61" y="23"/>
                    <a:pt x="61" y="23"/>
                    <a:pt x="61" y="23"/>
                  </a:cubicBezTo>
                  <a:cubicBezTo>
                    <a:pt x="62" y="21"/>
                    <a:pt x="61" y="19"/>
                    <a:pt x="60" y="17"/>
                  </a:cubicBezTo>
                  <a:cubicBezTo>
                    <a:pt x="59" y="16"/>
                    <a:pt x="57" y="15"/>
                    <a:pt x="55" y="15"/>
                  </a:cubicBezTo>
                  <a:cubicBezTo>
                    <a:pt x="19" y="15"/>
                    <a:pt x="19" y="15"/>
                    <a:pt x="19" y="15"/>
                  </a:cubicBezTo>
                  <a:cubicBezTo>
                    <a:pt x="21" y="9"/>
                    <a:pt x="21" y="9"/>
                    <a:pt x="21" y="9"/>
                  </a:cubicBezTo>
                  <a:cubicBezTo>
                    <a:pt x="22" y="6"/>
                    <a:pt x="20" y="3"/>
                    <a:pt x="17" y="2"/>
                  </a:cubicBezTo>
                  <a:cubicBezTo>
                    <a:pt x="17" y="1"/>
                    <a:pt x="17" y="1"/>
                    <a:pt x="17" y="1"/>
                  </a:cubicBezTo>
                  <a:cubicBezTo>
                    <a:pt x="14" y="0"/>
                    <a:pt x="10" y="2"/>
                    <a:pt x="9" y="5"/>
                  </a:cubicBezTo>
                  <a:cubicBezTo>
                    <a:pt x="5" y="19"/>
                    <a:pt x="5" y="19"/>
                    <a:pt x="5" y="19"/>
                  </a:cubicBezTo>
                  <a:cubicBezTo>
                    <a:pt x="4" y="21"/>
                    <a:pt x="4" y="23"/>
                    <a:pt x="6" y="25"/>
                  </a:cubicBezTo>
                  <a:cubicBezTo>
                    <a:pt x="7" y="26"/>
                    <a:pt x="9" y="27"/>
                    <a:pt x="11" y="27"/>
                  </a:cubicBezTo>
                  <a:cubicBezTo>
                    <a:pt x="46" y="27"/>
                    <a:pt x="46" y="27"/>
                    <a:pt x="46" y="27"/>
                  </a:cubicBezTo>
                  <a:cubicBezTo>
                    <a:pt x="40" y="42"/>
                    <a:pt x="40" y="42"/>
                    <a:pt x="40" y="42"/>
                  </a:cubicBezTo>
                  <a:cubicBezTo>
                    <a:pt x="39" y="43"/>
                    <a:pt x="39" y="43"/>
                    <a:pt x="39" y="43"/>
                  </a:cubicBezTo>
                  <a:cubicBezTo>
                    <a:pt x="39" y="44"/>
                    <a:pt x="38" y="45"/>
                    <a:pt x="38" y="47"/>
                  </a:cubicBezTo>
                  <a:cubicBezTo>
                    <a:pt x="38" y="49"/>
                    <a:pt x="39" y="50"/>
                    <a:pt x="39" y="51"/>
                  </a:cubicBezTo>
                  <a:cubicBezTo>
                    <a:pt x="41" y="53"/>
                    <a:pt x="43" y="54"/>
                    <a:pt x="45" y="55"/>
                  </a:cubicBezTo>
                  <a:cubicBezTo>
                    <a:pt x="46" y="55"/>
                    <a:pt x="46" y="55"/>
                    <a:pt x="46" y="55"/>
                  </a:cubicBezTo>
                  <a:cubicBezTo>
                    <a:pt x="46" y="55"/>
                    <a:pt x="46" y="55"/>
                    <a:pt x="46" y="55"/>
                  </a:cubicBezTo>
                  <a:cubicBezTo>
                    <a:pt x="51" y="55"/>
                    <a:pt x="51" y="55"/>
                    <a:pt x="51" y="55"/>
                  </a:cubicBezTo>
                  <a:cubicBezTo>
                    <a:pt x="54" y="55"/>
                    <a:pt x="57" y="57"/>
                    <a:pt x="57" y="61"/>
                  </a:cubicBezTo>
                  <a:cubicBezTo>
                    <a:pt x="57" y="62"/>
                    <a:pt x="58" y="63"/>
                    <a:pt x="57" y="63"/>
                  </a:cubicBezTo>
                  <a:cubicBezTo>
                    <a:pt x="57" y="96"/>
                    <a:pt x="57" y="96"/>
                    <a:pt x="57" y="96"/>
                  </a:cubicBezTo>
                  <a:cubicBezTo>
                    <a:pt x="12" y="45"/>
                    <a:pt x="12" y="45"/>
                    <a:pt x="12" y="45"/>
                  </a:cubicBezTo>
                  <a:cubicBezTo>
                    <a:pt x="11" y="44"/>
                    <a:pt x="9" y="42"/>
                    <a:pt x="6" y="42"/>
                  </a:cubicBezTo>
                  <a:cubicBezTo>
                    <a:pt x="6" y="42"/>
                    <a:pt x="6" y="42"/>
                    <a:pt x="6" y="42"/>
                  </a:cubicBezTo>
                  <a:cubicBezTo>
                    <a:pt x="3" y="42"/>
                    <a:pt x="0" y="45"/>
                    <a:pt x="0" y="49"/>
                  </a:cubicBezTo>
                  <a:cubicBezTo>
                    <a:pt x="0" y="62"/>
                    <a:pt x="0" y="62"/>
                    <a:pt x="0" y="62"/>
                  </a:cubicBezTo>
                  <a:cubicBezTo>
                    <a:pt x="0" y="123"/>
                    <a:pt x="0" y="123"/>
                    <a:pt x="0" y="123"/>
                  </a:cubicBezTo>
                  <a:cubicBezTo>
                    <a:pt x="0" y="124"/>
                    <a:pt x="0" y="124"/>
                    <a:pt x="0" y="124"/>
                  </a:cubicBezTo>
                  <a:cubicBezTo>
                    <a:pt x="0" y="124"/>
                    <a:pt x="0" y="124"/>
                    <a:pt x="0" y="125"/>
                  </a:cubicBezTo>
                  <a:close/>
                  <a:moveTo>
                    <a:pt x="13" y="66"/>
                  </a:moveTo>
                  <a:cubicBezTo>
                    <a:pt x="55" y="114"/>
                    <a:pt x="55" y="114"/>
                    <a:pt x="55" y="114"/>
                  </a:cubicBezTo>
                  <a:cubicBezTo>
                    <a:pt x="56" y="114"/>
                    <a:pt x="57" y="115"/>
                    <a:pt x="57" y="115"/>
                  </a:cubicBezTo>
                  <a:cubicBezTo>
                    <a:pt x="57" y="119"/>
                    <a:pt x="57" y="119"/>
                    <a:pt x="57" y="119"/>
                  </a:cubicBezTo>
                  <a:cubicBezTo>
                    <a:pt x="58" y="119"/>
                    <a:pt x="57" y="120"/>
                    <a:pt x="57" y="121"/>
                  </a:cubicBezTo>
                  <a:cubicBezTo>
                    <a:pt x="57" y="124"/>
                    <a:pt x="54" y="127"/>
                    <a:pt x="51" y="127"/>
                  </a:cubicBezTo>
                  <a:cubicBezTo>
                    <a:pt x="51" y="127"/>
                    <a:pt x="51" y="127"/>
                    <a:pt x="51" y="127"/>
                  </a:cubicBezTo>
                  <a:cubicBezTo>
                    <a:pt x="19" y="127"/>
                    <a:pt x="19" y="127"/>
                    <a:pt x="19" y="127"/>
                  </a:cubicBezTo>
                  <a:cubicBezTo>
                    <a:pt x="19" y="127"/>
                    <a:pt x="19" y="127"/>
                    <a:pt x="19" y="127"/>
                  </a:cubicBezTo>
                  <a:cubicBezTo>
                    <a:pt x="16" y="127"/>
                    <a:pt x="13" y="125"/>
                    <a:pt x="13" y="122"/>
                  </a:cubicBezTo>
                  <a:cubicBezTo>
                    <a:pt x="13" y="122"/>
                    <a:pt x="13" y="122"/>
                    <a:pt x="13" y="122"/>
                  </a:cubicBezTo>
                  <a:lnTo>
                    <a:pt x="13" y="66"/>
                  </a:lnTo>
                  <a:close/>
                </a:path>
              </a:pathLst>
            </a:custGeom>
            <a:grpFill/>
            <a:ln w="9525">
              <a:noFill/>
              <a:round/>
            </a:ln>
          </p:spPr>
          <p:txBody>
            <a:bodyPr vert="horz" wrap="square" lIns="91440" tIns="45720" rIns="91440" bIns="45720" numCol="1" anchor="t" anchorCtr="0" compatLnSpc="1"/>
            <a:lstStyle/>
            <a:p>
              <a:endParaRPr lang="zh-CN" altLang="en-US" baseline="-25000">
                <a:latin typeface="微软雅黑" panose="020B0503020204020204" charset="-122"/>
                <a:ea typeface="微软雅黑" panose="020B0503020204020204" charset="-122"/>
                <a:cs typeface="微软雅黑" panose="020B0503020204020204" charset="-122"/>
              </a:endParaRPr>
            </a:p>
          </p:txBody>
        </p:sp>
        <p:sp>
          <p:nvSpPr>
            <p:cNvPr id="25" name="Freeform 84"/>
            <p:cNvSpPr/>
            <p:nvPr/>
          </p:nvSpPr>
          <p:spPr bwMode="auto">
            <a:xfrm>
              <a:off x="6310313" y="3714751"/>
              <a:ext cx="93663" cy="223838"/>
            </a:xfrm>
            <a:custGeom>
              <a:avLst/>
              <a:gdLst>
                <a:gd name="T0" fmla="*/ 19 w 25"/>
                <a:gd name="T1" fmla="*/ 47 h 59"/>
                <a:gd name="T2" fmla="*/ 18 w 25"/>
                <a:gd name="T3" fmla="*/ 47 h 59"/>
                <a:gd name="T4" fmla="*/ 13 w 25"/>
                <a:gd name="T5" fmla="*/ 41 h 59"/>
                <a:gd name="T6" fmla="*/ 13 w 25"/>
                <a:gd name="T7" fmla="*/ 40 h 59"/>
                <a:gd name="T8" fmla="*/ 13 w 25"/>
                <a:gd name="T9" fmla="*/ 26 h 59"/>
                <a:gd name="T10" fmla="*/ 13 w 25"/>
                <a:gd name="T11" fmla="*/ 6 h 59"/>
                <a:gd name="T12" fmla="*/ 6 w 25"/>
                <a:gd name="T13" fmla="*/ 0 h 59"/>
                <a:gd name="T14" fmla="*/ 0 w 25"/>
                <a:gd name="T15" fmla="*/ 6 h 59"/>
                <a:gd name="T16" fmla="*/ 0 w 25"/>
                <a:gd name="T17" fmla="*/ 42 h 59"/>
                <a:gd name="T18" fmla="*/ 16 w 25"/>
                <a:gd name="T19" fmla="*/ 59 h 59"/>
                <a:gd name="T20" fmla="*/ 18 w 25"/>
                <a:gd name="T21" fmla="*/ 59 h 59"/>
                <a:gd name="T22" fmla="*/ 22 w 25"/>
                <a:gd name="T23" fmla="*/ 58 h 59"/>
                <a:gd name="T24" fmla="*/ 25 w 25"/>
                <a:gd name="T25" fmla="*/ 52 h 59"/>
                <a:gd name="T26" fmla="*/ 19 w 25"/>
                <a:gd name="T27" fmla="*/ 4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 h="59">
                  <a:moveTo>
                    <a:pt x="19" y="47"/>
                  </a:moveTo>
                  <a:cubicBezTo>
                    <a:pt x="18" y="47"/>
                    <a:pt x="18" y="47"/>
                    <a:pt x="18" y="47"/>
                  </a:cubicBezTo>
                  <a:cubicBezTo>
                    <a:pt x="15" y="47"/>
                    <a:pt x="13" y="44"/>
                    <a:pt x="13" y="41"/>
                  </a:cubicBezTo>
                  <a:cubicBezTo>
                    <a:pt x="13" y="41"/>
                    <a:pt x="13" y="40"/>
                    <a:pt x="13" y="40"/>
                  </a:cubicBezTo>
                  <a:cubicBezTo>
                    <a:pt x="13" y="26"/>
                    <a:pt x="13" y="26"/>
                    <a:pt x="13" y="26"/>
                  </a:cubicBezTo>
                  <a:cubicBezTo>
                    <a:pt x="13" y="6"/>
                    <a:pt x="13" y="6"/>
                    <a:pt x="13" y="6"/>
                  </a:cubicBezTo>
                  <a:cubicBezTo>
                    <a:pt x="13" y="3"/>
                    <a:pt x="10" y="0"/>
                    <a:pt x="6" y="0"/>
                  </a:cubicBezTo>
                  <a:cubicBezTo>
                    <a:pt x="3" y="0"/>
                    <a:pt x="0" y="3"/>
                    <a:pt x="0" y="6"/>
                  </a:cubicBezTo>
                  <a:cubicBezTo>
                    <a:pt x="0" y="42"/>
                    <a:pt x="0" y="42"/>
                    <a:pt x="0" y="42"/>
                  </a:cubicBezTo>
                  <a:cubicBezTo>
                    <a:pt x="0" y="52"/>
                    <a:pt x="7" y="59"/>
                    <a:pt x="16" y="59"/>
                  </a:cubicBezTo>
                  <a:cubicBezTo>
                    <a:pt x="18" y="59"/>
                    <a:pt x="18" y="59"/>
                    <a:pt x="18" y="59"/>
                  </a:cubicBezTo>
                  <a:cubicBezTo>
                    <a:pt x="20" y="59"/>
                    <a:pt x="21" y="59"/>
                    <a:pt x="22" y="58"/>
                  </a:cubicBezTo>
                  <a:cubicBezTo>
                    <a:pt x="24" y="57"/>
                    <a:pt x="25" y="55"/>
                    <a:pt x="25" y="52"/>
                  </a:cubicBezTo>
                  <a:cubicBezTo>
                    <a:pt x="25" y="49"/>
                    <a:pt x="23" y="47"/>
                    <a:pt x="19" y="47"/>
                  </a:cubicBezTo>
                  <a:close/>
                </a:path>
              </a:pathLst>
            </a:custGeom>
            <a:grpFill/>
            <a:ln w="9525">
              <a:noFill/>
              <a:round/>
            </a:ln>
          </p:spPr>
          <p:txBody>
            <a:bodyPr vert="horz" wrap="square" lIns="91440" tIns="45720" rIns="91440" bIns="45720" numCol="1" anchor="t" anchorCtr="0" compatLnSpc="1"/>
            <a:lstStyle/>
            <a:p>
              <a:endParaRPr lang="zh-CN" altLang="en-US" baseline="-25000">
                <a:latin typeface="微软雅黑" panose="020B0503020204020204" charset="-122"/>
                <a:ea typeface="微软雅黑" panose="020B0503020204020204" charset="-122"/>
                <a:cs typeface="微软雅黑" panose="020B0503020204020204" charset="-122"/>
              </a:endParaRPr>
            </a:p>
          </p:txBody>
        </p:sp>
        <p:sp>
          <p:nvSpPr>
            <p:cNvPr id="26" name="Freeform 85"/>
            <p:cNvSpPr>
              <a:spLocks noEditPoints="1"/>
            </p:cNvSpPr>
            <p:nvPr/>
          </p:nvSpPr>
          <p:spPr bwMode="auto">
            <a:xfrm>
              <a:off x="5068888" y="3698876"/>
              <a:ext cx="1095375" cy="239713"/>
            </a:xfrm>
            <a:custGeom>
              <a:avLst/>
              <a:gdLst>
                <a:gd name="T0" fmla="*/ 284 w 291"/>
                <a:gd name="T1" fmla="*/ 4 h 63"/>
                <a:gd name="T2" fmla="*/ 278 w 291"/>
                <a:gd name="T3" fmla="*/ 10 h 63"/>
                <a:gd name="T4" fmla="*/ 278 w 291"/>
                <a:gd name="T5" fmla="*/ 30 h 63"/>
                <a:gd name="T6" fmla="*/ 278 w 291"/>
                <a:gd name="T7" fmla="*/ 45 h 63"/>
                <a:gd name="T8" fmla="*/ 278 w 291"/>
                <a:gd name="T9" fmla="*/ 45 h 63"/>
                <a:gd name="T10" fmla="*/ 273 w 291"/>
                <a:gd name="T11" fmla="*/ 50 h 63"/>
                <a:gd name="T12" fmla="*/ 272 w 291"/>
                <a:gd name="T13" fmla="*/ 50 h 63"/>
                <a:gd name="T14" fmla="*/ 272 w 291"/>
                <a:gd name="T15" fmla="*/ 50 h 63"/>
                <a:gd name="T16" fmla="*/ 272 w 291"/>
                <a:gd name="T17" fmla="*/ 50 h 63"/>
                <a:gd name="T18" fmla="*/ 163 w 291"/>
                <a:gd name="T19" fmla="*/ 50 h 63"/>
                <a:gd name="T20" fmla="*/ 154 w 291"/>
                <a:gd name="T21" fmla="*/ 50 h 63"/>
                <a:gd name="T22" fmla="*/ 154 w 291"/>
                <a:gd name="T23" fmla="*/ 19 h 63"/>
                <a:gd name="T24" fmla="*/ 153 w 291"/>
                <a:gd name="T25" fmla="*/ 12 h 63"/>
                <a:gd name="T26" fmla="*/ 134 w 291"/>
                <a:gd name="T27" fmla="*/ 0 h 63"/>
                <a:gd name="T28" fmla="*/ 131 w 291"/>
                <a:gd name="T29" fmla="*/ 0 h 63"/>
                <a:gd name="T30" fmla="*/ 105 w 291"/>
                <a:gd name="T31" fmla="*/ 0 h 63"/>
                <a:gd name="T32" fmla="*/ 39 w 291"/>
                <a:gd name="T33" fmla="*/ 0 h 63"/>
                <a:gd name="T34" fmla="*/ 38 w 291"/>
                <a:gd name="T35" fmla="*/ 0 h 63"/>
                <a:gd name="T36" fmla="*/ 35 w 291"/>
                <a:gd name="T37" fmla="*/ 0 h 63"/>
                <a:gd name="T38" fmla="*/ 17 w 291"/>
                <a:gd name="T39" fmla="*/ 12 h 63"/>
                <a:gd name="T40" fmla="*/ 15 w 291"/>
                <a:gd name="T41" fmla="*/ 19 h 63"/>
                <a:gd name="T42" fmla="*/ 15 w 291"/>
                <a:gd name="T43" fmla="*/ 50 h 63"/>
                <a:gd name="T44" fmla="*/ 6 w 291"/>
                <a:gd name="T45" fmla="*/ 50 h 63"/>
                <a:gd name="T46" fmla="*/ 0 w 291"/>
                <a:gd name="T47" fmla="*/ 57 h 63"/>
                <a:gd name="T48" fmla="*/ 0 w 291"/>
                <a:gd name="T49" fmla="*/ 57 h 63"/>
                <a:gd name="T50" fmla="*/ 6 w 291"/>
                <a:gd name="T51" fmla="*/ 63 h 63"/>
                <a:gd name="T52" fmla="*/ 272 w 291"/>
                <a:gd name="T53" fmla="*/ 63 h 63"/>
                <a:gd name="T54" fmla="*/ 272 w 291"/>
                <a:gd name="T55" fmla="*/ 63 h 63"/>
                <a:gd name="T56" fmla="*/ 272 w 291"/>
                <a:gd name="T57" fmla="*/ 63 h 63"/>
                <a:gd name="T58" fmla="*/ 274 w 291"/>
                <a:gd name="T59" fmla="*/ 63 h 63"/>
                <a:gd name="T60" fmla="*/ 291 w 291"/>
                <a:gd name="T61" fmla="*/ 46 h 63"/>
                <a:gd name="T62" fmla="*/ 291 w 291"/>
                <a:gd name="T63" fmla="*/ 10 h 63"/>
                <a:gd name="T64" fmla="*/ 284 w 291"/>
                <a:gd name="T65" fmla="*/ 4 h 63"/>
                <a:gd name="T66" fmla="*/ 131 w 291"/>
                <a:gd name="T67" fmla="*/ 12 h 63"/>
                <a:gd name="T68" fmla="*/ 134 w 291"/>
                <a:gd name="T69" fmla="*/ 12 h 63"/>
                <a:gd name="T70" fmla="*/ 139 w 291"/>
                <a:gd name="T71" fmla="*/ 14 h 63"/>
                <a:gd name="T72" fmla="*/ 142 w 291"/>
                <a:gd name="T73" fmla="*/ 19 h 63"/>
                <a:gd name="T74" fmla="*/ 142 w 291"/>
                <a:gd name="T75" fmla="*/ 50 h 63"/>
                <a:gd name="T76" fmla="*/ 125 w 291"/>
                <a:gd name="T77" fmla="*/ 50 h 63"/>
                <a:gd name="T78" fmla="*/ 112 w 291"/>
                <a:gd name="T79" fmla="*/ 50 h 63"/>
                <a:gd name="T80" fmla="*/ 112 w 291"/>
                <a:gd name="T81" fmla="*/ 12 h 63"/>
                <a:gd name="T82" fmla="*/ 131 w 291"/>
                <a:gd name="T83" fmla="*/ 12 h 63"/>
                <a:gd name="T84" fmla="*/ 99 w 291"/>
                <a:gd name="T85" fmla="*/ 12 h 63"/>
                <a:gd name="T86" fmla="*/ 99 w 291"/>
                <a:gd name="T87" fmla="*/ 50 h 63"/>
                <a:gd name="T88" fmla="*/ 70 w 291"/>
                <a:gd name="T89" fmla="*/ 50 h 63"/>
                <a:gd name="T90" fmla="*/ 70 w 291"/>
                <a:gd name="T91" fmla="*/ 12 h 63"/>
                <a:gd name="T92" fmla="*/ 99 w 291"/>
                <a:gd name="T93" fmla="*/ 12 h 63"/>
                <a:gd name="T94" fmla="*/ 28 w 291"/>
                <a:gd name="T95" fmla="*/ 19 h 63"/>
                <a:gd name="T96" fmla="*/ 30 w 291"/>
                <a:gd name="T97" fmla="*/ 14 h 63"/>
                <a:gd name="T98" fmla="*/ 35 w 291"/>
                <a:gd name="T99" fmla="*/ 12 h 63"/>
                <a:gd name="T100" fmla="*/ 38 w 291"/>
                <a:gd name="T101" fmla="*/ 12 h 63"/>
                <a:gd name="T102" fmla="*/ 57 w 291"/>
                <a:gd name="T103" fmla="*/ 12 h 63"/>
                <a:gd name="T104" fmla="*/ 57 w 291"/>
                <a:gd name="T105" fmla="*/ 50 h 63"/>
                <a:gd name="T106" fmla="*/ 45 w 291"/>
                <a:gd name="T107" fmla="*/ 50 h 63"/>
                <a:gd name="T108" fmla="*/ 28 w 291"/>
                <a:gd name="T109" fmla="*/ 50 h 63"/>
                <a:gd name="T110" fmla="*/ 28 w 291"/>
                <a:gd name="T111" fmla="*/ 50 h 63"/>
                <a:gd name="T112" fmla="*/ 28 w 291"/>
                <a:gd name="T113" fmla="*/ 19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91" h="63">
                  <a:moveTo>
                    <a:pt x="284" y="4"/>
                  </a:moveTo>
                  <a:cubicBezTo>
                    <a:pt x="281" y="4"/>
                    <a:pt x="278" y="7"/>
                    <a:pt x="278" y="10"/>
                  </a:cubicBezTo>
                  <a:cubicBezTo>
                    <a:pt x="278" y="30"/>
                    <a:pt x="278" y="30"/>
                    <a:pt x="278" y="30"/>
                  </a:cubicBezTo>
                  <a:cubicBezTo>
                    <a:pt x="278" y="45"/>
                    <a:pt x="278" y="45"/>
                    <a:pt x="278" y="45"/>
                  </a:cubicBezTo>
                  <a:cubicBezTo>
                    <a:pt x="278" y="45"/>
                    <a:pt x="278" y="45"/>
                    <a:pt x="278" y="45"/>
                  </a:cubicBezTo>
                  <a:cubicBezTo>
                    <a:pt x="278" y="48"/>
                    <a:pt x="276" y="50"/>
                    <a:pt x="273" y="50"/>
                  </a:cubicBezTo>
                  <a:cubicBezTo>
                    <a:pt x="272" y="50"/>
                    <a:pt x="272" y="50"/>
                    <a:pt x="272" y="50"/>
                  </a:cubicBezTo>
                  <a:cubicBezTo>
                    <a:pt x="272" y="50"/>
                    <a:pt x="272" y="50"/>
                    <a:pt x="272" y="50"/>
                  </a:cubicBezTo>
                  <a:cubicBezTo>
                    <a:pt x="272" y="50"/>
                    <a:pt x="272" y="50"/>
                    <a:pt x="272" y="50"/>
                  </a:cubicBezTo>
                  <a:cubicBezTo>
                    <a:pt x="163" y="50"/>
                    <a:pt x="163" y="50"/>
                    <a:pt x="163" y="50"/>
                  </a:cubicBezTo>
                  <a:cubicBezTo>
                    <a:pt x="154" y="50"/>
                    <a:pt x="154" y="50"/>
                    <a:pt x="154" y="50"/>
                  </a:cubicBezTo>
                  <a:cubicBezTo>
                    <a:pt x="154" y="19"/>
                    <a:pt x="154" y="19"/>
                    <a:pt x="154" y="19"/>
                  </a:cubicBezTo>
                  <a:cubicBezTo>
                    <a:pt x="154" y="17"/>
                    <a:pt x="154" y="14"/>
                    <a:pt x="153" y="12"/>
                  </a:cubicBezTo>
                  <a:cubicBezTo>
                    <a:pt x="149" y="4"/>
                    <a:pt x="143" y="0"/>
                    <a:pt x="134" y="0"/>
                  </a:cubicBezTo>
                  <a:cubicBezTo>
                    <a:pt x="131" y="0"/>
                    <a:pt x="131" y="0"/>
                    <a:pt x="131" y="0"/>
                  </a:cubicBezTo>
                  <a:cubicBezTo>
                    <a:pt x="105" y="0"/>
                    <a:pt x="105" y="0"/>
                    <a:pt x="105" y="0"/>
                  </a:cubicBezTo>
                  <a:cubicBezTo>
                    <a:pt x="39" y="0"/>
                    <a:pt x="39" y="0"/>
                    <a:pt x="39" y="0"/>
                  </a:cubicBezTo>
                  <a:cubicBezTo>
                    <a:pt x="38" y="0"/>
                    <a:pt x="38" y="0"/>
                    <a:pt x="38" y="0"/>
                  </a:cubicBezTo>
                  <a:cubicBezTo>
                    <a:pt x="35" y="0"/>
                    <a:pt x="35" y="0"/>
                    <a:pt x="35" y="0"/>
                  </a:cubicBezTo>
                  <a:cubicBezTo>
                    <a:pt x="27" y="0"/>
                    <a:pt x="20" y="4"/>
                    <a:pt x="17" y="12"/>
                  </a:cubicBezTo>
                  <a:cubicBezTo>
                    <a:pt x="16" y="14"/>
                    <a:pt x="15" y="17"/>
                    <a:pt x="15" y="19"/>
                  </a:cubicBezTo>
                  <a:cubicBezTo>
                    <a:pt x="15" y="50"/>
                    <a:pt x="15" y="50"/>
                    <a:pt x="15" y="50"/>
                  </a:cubicBezTo>
                  <a:cubicBezTo>
                    <a:pt x="6" y="50"/>
                    <a:pt x="6" y="50"/>
                    <a:pt x="6" y="50"/>
                  </a:cubicBezTo>
                  <a:cubicBezTo>
                    <a:pt x="3" y="50"/>
                    <a:pt x="0" y="53"/>
                    <a:pt x="0" y="57"/>
                  </a:cubicBezTo>
                  <a:cubicBezTo>
                    <a:pt x="0" y="57"/>
                    <a:pt x="0" y="57"/>
                    <a:pt x="0" y="57"/>
                  </a:cubicBezTo>
                  <a:cubicBezTo>
                    <a:pt x="0" y="60"/>
                    <a:pt x="3" y="63"/>
                    <a:pt x="6" y="63"/>
                  </a:cubicBezTo>
                  <a:cubicBezTo>
                    <a:pt x="272" y="63"/>
                    <a:pt x="272" y="63"/>
                    <a:pt x="272" y="63"/>
                  </a:cubicBezTo>
                  <a:cubicBezTo>
                    <a:pt x="272" y="63"/>
                    <a:pt x="272" y="63"/>
                    <a:pt x="272" y="63"/>
                  </a:cubicBezTo>
                  <a:cubicBezTo>
                    <a:pt x="272" y="63"/>
                    <a:pt x="272" y="63"/>
                    <a:pt x="272" y="63"/>
                  </a:cubicBezTo>
                  <a:cubicBezTo>
                    <a:pt x="274" y="63"/>
                    <a:pt x="274" y="63"/>
                    <a:pt x="274" y="63"/>
                  </a:cubicBezTo>
                  <a:cubicBezTo>
                    <a:pt x="284" y="63"/>
                    <a:pt x="291" y="56"/>
                    <a:pt x="291" y="46"/>
                  </a:cubicBezTo>
                  <a:cubicBezTo>
                    <a:pt x="291" y="10"/>
                    <a:pt x="291" y="10"/>
                    <a:pt x="291" y="10"/>
                  </a:cubicBezTo>
                  <a:cubicBezTo>
                    <a:pt x="291" y="7"/>
                    <a:pt x="288" y="4"/>
                    <a:pt x="284" y="4"/>
                  </a:cubicBezTo>
                  <a:close/>
                  <a:moveTo>
                    <a:pt x="131" y="12"/>
                  </a:moveTo>
                  <a:cubicBezTo>
                    <a:pt x="134" y="12"/>
                    <a:pt x="134" y="12"/>
                    <a:pt x="134" y="12"/>
                  </a:cubicBezTo>
                  <a:cubicBezTo>
                    <a:pt x="136" y="12"/>
                    <a:pt x="138" y="13"/>
                    <a:pt x="139" y="14"/>
                  </a:cubicBezTo>
                  <a:cubicBezTo>
                    <a:pt x="141" y="16"/>
                    <a:pt x="142" y="17"/>
                    <a:pt x="142" y="19"/>
                  </a:cubicBezTo>
                  <a:cubicBezTo>
                    <a:pt x="142" y="50"/>
                    <a:pt x="142" y="50"/>
                    <a:pt x="142" y="50"/>
                  </a:cubicBezTo>
                  <a:cubicBezTo>
                    <a:pt x="125" y="50"/>
                    <a:pt x="125" y="50"/>
                    <a:pt x="125" y="50"/>
                  </a:cubicBezTo>
                  <a:cubicBezTo>
                    <a:pt x="112" y="50"/>
                    <a:pt x="112" y="50"/>
                    <a:pt x="112" y="50"/>
                  </a:cubicBezTo>
                  <a:cubicBezTo>
                    <a:pt x="112" y="12"/>
                    <a:pt x="112" y="12"/>
                    <a:pt x="112" y="12"/>
                  </a:cubicBezTo>
                  <a:lnTo>
                    <a:pt x="131" y="12"/>
                  </a:lnTo>
                  <a:close/>
                  <a:moveTo>
                    <a:pt x="99" y="12"/>
                  </a:moveTo>
                  <a:cubicBezTo>
                    <a:pt x="99" y="50"/>
                    <a:pt x="99" y="50"/>
                    <a:pt x="99" y="50"/>
                  </a:cubicBezTo>
                  <a:cubicBezTo>
                    <a:pt x="70" y="50"/>
                    <a:pt x="70" y="50"/>
                    <a:pt x="70" y="50"/>
                  </a:cubicBezTo>
                  <a:cubicBezTo>
                    <a:pt x="70" y="12"/>
                    <a:pt x="70" y="12"/>
                    <a:pt x="70" y="12"/>
                  </a:cubicBezTo>
                  <a:lnTo>
                    <a:pt x="99" y="12"/>
                  </a:lnTo>
                  <a:close/>
                  <a:moveTo>
                    <a:pt x="28" y="19"/>
                  </a:moveTo>
                  <a:cubicBezTo>
                    <a:pt x="28" y="17"/>
                    <a:pt x="29" y="16"/>
                    <a:pt x="30" y="14"/>
                  </a:cubicBezTo>
                  <a:cubicBezTo>
                    <a:pt x="31" y="13"/>
                    <a:pt x="33" y="12"/>
                    <a:pt x="35" y="12"/>
                  </a:cubicBezTo>
                  <a:cubicBezTo>
                    <a:pt x="38" y="12"/>
                    <a:pt x="38" y="12"/>
                    <a:pt x="38" y="12"/>
                  </a:cubicBezTo>
                  <a:cubicBezTo>
                    <a:pt x="57" y="12"/>
                    <a:pt x="57" y="12"/>
                    <a:pt x="57" y="12"/>
                  </a:cubicBezTo>
                  <a:cubicBezTo>
                    <a:pt x="57" y="50"/>
                    <a:pt x="57" y="50"/>
                    <a:pt x="57" y="50"/>
                  </a:cubicBezTo>
                  <a:cubicBezTo>
                    <a:pt x="45" y="50"/>
                    <a:pt x="45" y="50"/>
                    <a:pt x="45" y="50"/>
                  </a:cubicBezTo>
                  <a:cubicBezTo>
                    <a:pt x="28" y="50"/>
                    <a:pt x="28" y="50"/>
                    <a:pt x="28" y="50"/>
                  </a:cubicBezTo>
                  <a:cubicBezTo>
                    <a:pt x="28" y="50"/>
                    <a:pt x="28" y="50"/>
                    <a:pt x="28" y="50"/>
                  </a:cubicBezTo>
                  <a:lnTo>
                    <a:pt x="28" y="19"/>
                  </a:lnTo>
                  <a:close/>
                </a:path>
              </a:pathLst>
            </a:custGeom>
            <a:grpFill/>
            <a:ln w="9525">
              <a:noFill/>
              <a:round/>
            </a:ln>
          </p:spPr>
          <p:txBody>
            <a:bodyPr vert="horz" wrap="square" lIns="91440" tIns="45720" rIns="91440" bIns="45720" numCol="1" anchor="t" anchorCtr="0" compatLnSpc="1"/>
            <a:lstStyle/>
            <a:p>
              <a:endParaRPr lang="zh-CN" altLang="en-US" baseline="-25000">
                <a:latin typeface="微软雅黑" panose="020B0503020204020204" charset="-122"/>
                <a:ea typeface="微软雅黑" panose="020B0503020204020204" charset="-122"/>
                <a:cs typeface="微软雅黑" panose="020B0503020204020204" charset="-122"/>
              </a:endParaRPr>
            </a:p>
          </p:txBody>
        </p:sp>
        <p:sp>
          <p:nvSpPr>
            <p:cNvPr id="27" name="Freeform 86"/>
            <p:cNvSpPr>
              <a:spLocks noEditPoints="1"/>
            </p:cNvSpPr>
            <p:nvPr/>
          </p:nvSpPr>
          <p:spPr bwMode="auto">
            <a:xfrm>
              <a:off x="6076950" y="3451226"/>
              <a:ext cx="312738" cy="490538"/>
            </a:xfrm>
            <a:custGeom>
              <a:avLst/>
              <a:gdLst>
                <a:gd name="T0" fmla="*/ 63 w 83"/>
                <a:gd name="T1" fmla="*/ 63 h 129"/>
                <a:gd name="T2" fmla="*/ 77 w 83"/>
                <a:gd name="T3" fmla="*/ 57 h 129"/>
                <a:gd name="T4" fmla="*/ 79 w 83"/>
                <a:gd name="T5" fmla="*/ 55 h 129"/>
                <a:gd name="T6" fmla="*/ 83 w 83"/>
                <a:gd name="T7" fmla="*/ 45 h 129"/>
                <a:gd name="T8" fmla="*/ 83 w 83"/>
                <a:gd name="T9" fmla="*/ 43 h 129"/>
                <a:gd name="T10" fmla="*/ 83 w 83"/>
                <a:gd name="T11" fmla="*/ 20 h 129"/>
                <a:gd name="T12" fmla="*/ 82 w 83"/>
                <a:gd name="T13" fmla="*/ 12 h 129"/>
                <a:gd name="T14" fmla="*/ 77 w 83"/>
                <a:gd name="T15" fmla="*/ 6 h 129"/>
                <a:gd name="T16" fmla="*/ 63 w 83"/>
                <a:gd name="T17" fmla="*/ 0 h 129"/>
                <a:gd name="T18" fmla="*/ 44 w 83"/>
                <a:gd name="T19" fmla="*/ 0 h 129"/>
                <a:gd name="T20" fmla="*/ 39 w 83"/>
                <a:gd name="T21" fmla="*/ 0 h 129"/>
                <a:gd name="T22" fmla="*/ 20 w 83"/>
                <a:gd name="T23" fmla="*/ 0 h 129"/>
                <a:gd name="T24" fmla="*/ 6 w 83"/>
                <a:gd name="T25" fmla="*/ 6 h 129"/>
                <a:gd name="T26" fmla="*/ 2 w 83"/>
                <a:gd name="T27" fmla="*/ 12 h 129"/>
                <a:gd name="T28" fmla="*/ 0 w 83"/>
                <a:gd name="T29" fmla="*/ 20 h 129"/>
                <a:gd name="T30" fmla="*/ 0 w 83"/>
                <a:gd name="T31" fmla="*/ 29 h 129"/>
                <a:gd name="T32" fmla="*/ 0 w 83"/>
                <a:gd name="T33" fmla="*/ 43 h 129"/>
                <a:gd name="T34" fmla="*/ 0 w 83"/>
                <a:gd name="T35" fmla="*/ 45 h 129"/>
                <a:gd name="T36" fmla="*/ 4 w 83"/>
                <a:gd name="T37" fmla="*/ 55 h 129"/>
                <a:gd name="T38" fmla="*/ 6 w 83"/>
                <a:gd name="T39" fmla="*/ 57 h 129"/>
                <a:gd name="T40" fmla="*/ 20 w 83"/>
                <a:gd name="T41" fmla="*/ 63 h 129"/>
                <a:gd name="T42" fmla="*/ 20 w 83"/>
                <a:gd name="T43" fmla="*/ 63 h 129"/>
                <a:gd name="T44" fmla="*/ 36 w 83"/>
                <a:gd name="T45" fmla="*/ 63 h 129"/>
                <a:gd name="T46" fmla="*/ 36 w 83"/>
                <a:gd name="T47" fmla="*/ 123 h 129"/>
                <a:gd name="T48" fmla="*/ 42 w 83"/>
                <a:gd name="T49" fmla="*/ 129 h 129"/>
                <a:gd name="T50" fmla="*/ 42 w 83"/>
                <a:gd name="T51" fmla="*/ 129 h 129"/>
                <a:gd name="T52" fmla="*/ 43 w 83"/>
                <a:gd name="T53" fmla="*/ 129 h 129"/>
                <a:gd name="T54" fmla="*/ 49 w 83"/>
                <a:gd name="T55" fmla="*/ 123 h 129"/>
                <a:gd name="T56" fmla="*/ 49 w 83"/>
                <a:gd name="T57" fmla="*/ 63 h 129"/>
                <a:gd name="T58" fmla="*/ 63 w 83"/>
                <a:gd name="T59" fmla="*/ 63 h 129"/>
                <a:gd name="T60" fmla="*/ 13 w 83"/>
                <a:gd name="T61" fmla="*/ 20 h 129"/>
                <a:gd name="T62" fmla="*/ 15 w 83"/>
                <a:gd name="T63" fmla="*/ 15 h 129"/>
                <a:gd name="T64" fmla="*/ 20 w 83"/>
                <a:gd name="T65" fmla="*/ 13 h 129"/>
                <a:gd name="T66" fmla="*/ 39 w 83"/>
                <a:gd name="T67" fmla="*/ 13 h 129"/>
                <a:gd name="T68" fmla="*/ 44 w 83"/>
                <a:gd name="T69" fmla="*/ 13 h 129"/>
                <a:gd name="T70" fmla="*/ 63 w 83"/>
                <a:gd name="T71" fmla="*/ 13 h 129"/>
                <a:gd name="T72" fmla="*/ 68 w 83"/>
                <a:gd name="T73" fmla="*/ 15 h 129"/>
                <a:gd name="T74" fmla="*/ 70 w 83"/>
                <a:gd name="T75" fmla="*/ 20 h 129"/>
                <a:gd name="T76" fmla="*/ 70 w 83"/>
                <a:gd name="T77" fmla="*/ 43 h 129"/>
                <a:gd name="T78" fmla="*/ 68 w 83"/>
                <a:gd name="T79" fmla="*/ 48 h 129"/>
                <a:gd name="T80" fmla="*/ 66 w 83"/>
                <a:gd name="T81" fmla="*/ 50 h 129"/>
                <a:gd name="T82" fmla="*/ 63 w 83"/>
                <a:gd name="T83" fmla="*/ 50 h 129"/>
                <a:gd name="T84" fmla="*/ 20 w 83"/>
                <a:gd name="T85" fmla="*/ 50 h 129"/>
                <a:gd name="T86" fmla="*/ 18 w 83"/>
                <a:gd name="T87" fmla="*/ 50 h 129"/>
                <a:gd name="T88" fmla="*/ 15 w 83"/>
                <a:gd name="T89" fmla="*/ 48 h 129"/>
                <a:gd name="T90" fmla="*/ 13 w 83"/>
                <a:gd name="T91" fmla="*/ 43 h 129"/>
                <a:gd name="T92" fmla="*/ 13 w 83"/>
                <a:gd name="T93" fmla="*/ 2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3" h="129">
                  <a:moveTo>
                    <a:pt x="63" y="63"/>
                  </a:moveTo>
                  <a:cubicBezTo>
                    <a:pt x="69" y="63"/>
                    <a:pt x="74" y="60"/>
                    <a:pt x="77" y="57"/>
                  </a:cubicBezTo>
                  <a:cubicBezTo>
                    <a:pt x="78" y="56"/>
                    <a:pt x="78" y="55"/>
                    <a:pt x="79" y="55"/>
                  </a:cubicBezTo>
                  <a:cubicBezTo>
                    <a:pt x="81" y="52"/>
                    <a:pt x="83" y="49"/>
                    <a:pt x="83" y="45"/>
                  </a:cubicBezTo>
                  <a:cubicBezTo>
                    <a:pt x="83" y="44"/>
                    <a:pt x="83" y="44"/>
                    <a:pt x="83" y="43"/>
                  </a:cubicBezTo>
                  <a:cubicBezTo>
                    <a:pt x="83" y="20"/>
                    <a:pt x="83" y="20"/>
                    <a:pt x="83" y="20"/>
                  </a:cubicBezTo>
                  <a:cubicBezTo>
                    <a:pt x="83" y="17"/>
                    <a:pt x="82" y="14"/>
                    <a:pt x="82" y="12"/>
                  </a:cubicBezTo>
                  <a:cubicBezTo>
                    <a:pt x="80" y="10"/>
                    <a:pt x="79" y="8"/>
                    <a:pt x="77" y="6"/>
                  </a:cubicBezTo>
                  <a:cubicBezTo>
                    <a:pt x="74" y="2"/>
                    <a:pt x="68" y="0"/>
                    <a:pt x="63" y="0"/>
                  </a:cubicBezTo>
                  <a:cubicBezTo>
                    <a:pt x="44" y="0"/>
                    <a:pt x="44" y="0"/>
                    <a:pt x="44" y="0"/>
                  </a:cubicBezTo>
                  <a:cubicBezTo>
                    <a:pt x="39" y="0"/>
                    <a:pt x="39" y="0"/>
                    <a:pt x="39" y="0"/>
                  </a:cubicBezTo>
                  <a:cubicBezTo>
                    <a:pt x="20" y="0"/>
                    <a:pt x="20" y="0"/>
                    <a:pt x="20" y="0"/>
                  </a:cubicBezTo>
                  <a:cubicBezTo>
                    <a:pt x="15" y="0"/>
                    <a:pt x="10" y="2"/>
                    <a:pt x="6" y="6"/>
                  </a:cubicBezTo>
                  <a:cubicBezTo>
                    <a:pt x="4" y="8"/>
                    <a:pt x="3" y="10"/>
                    <a:pt x="2" y="12"/>
                  </a:cubicBezTo>
                  <a:cubicBezTo>
                    <a:pt x="1" y="14"/>
                    <a:pt x="0" y="17"/>
                    <a:pt x="0" y="20"/>
                  </a:cubicBezTo>
                  <a:cubicBezTo>
                    <a:pt x="0" y="29"/>
                    <a:pt x="0" y="29"/>
                    <a:pt x="0" y="29"/>
                  </a:cubicBezTo>
                  <a:cubicBezTo>
                    <a:pt x="0" y="43"/>
                    <a:pt x="0" y="43"/>
                    <a:pt x="0" y="43"/>
                  </a:cubicBezTo>
                  <a:cubicBezTo>
                    <a:pt x="0" y="44"/>
                    <a:pt x="0" y="44"/>
                    <a:pt x="0" y="45"/>
                  </a:cubicBezTo>
                  <a:cubicBezTo>
                    <a:pt x="1" y="49"/>
                    <a:pt x="2" y="52"/>
                    <a:pt x="4" y="55"/>
                  </a:cubicBezTo>
                  <a:cubicBezTo>
                    <a:pt x="5" y="55"/>
                    <a:pt x="5" y="56"/>
                    <a:pt x="6" y="57"/>
                  </a:cubicBezTo>
                  <a:cubicBezTo>
                    <a:pt x="10" y="60"/>
                    <a:pt x="15" y="63"/>
                    <a:pt x="20" y="63"/>
                  </a:cubicBezTo>
                  <a:cubicBezTo>
                    <a:pt x="20" y="63"/>
                    <a:pt x="20" y="63"/>
                    <a:pt x="20" y="63"/>
                  </a:cubicBezTo>
                  <a:cubicBezTo>
                    <a:pt x="36" y="63"/>
                    <a:pt x="36" y="63"/>
                    <a:pt x="36" y="63"/>
                  </a:cubicBezTo>
                  <a:cubicBezTo>
                    <a:pt x="36" y="123"/>
                    <a:pt x="36" y="123"/>
                    <a:pt x="36" y="123"/>
                  </a:cubicBezTo>
                  <a:cubicBezTo>
                    <a:pt x="36" y="127"/>
                    <a:pt x="39" y="129"/>
                    <a:pt x="42" y="129"/>
                  </a:cubicBezTo>
                  <a:cubicBezTo>
                    <a:pt x="42" y="129"/>
                    <a:pt x="42" y="129"/>
                    <a:pt x="42" y="129"/>
                  </a:cubicBezTo>
                  <a:cubicBezTo>
                    <a:pt x="43" y="129"/>
                    <a:pt x="43" y="129"/>
                    <a:pt x="43" y="129"/>
                  </a:cubicBezTo>
                  <a:cubicBezTo>
                    <a:pt x="46" y="129"/>
                    <a:pt x="49" y="126"/>
                    <a:pt x="49" y="123"/>
                  </a:cubicBezTo>
                  <a:cubicBezTo>
                    <a:pt x="49" y="63"/>
                    <a:pt x="49" y="63"/>
                    <a:pt x="49" y="63"/>
                  </a:cubicBezTo>
                  <a:lnTo>
                    <a:pt x="63" y="63"/>
                  </a:lnTo>
                  <a:close/>
                  <a:moveTo>
                    <a:pt x="13" y="20"/>
                  </a:moveTo>
                  <a:cubicBezTo>
                    <a:pt x="13" y="18"/>
                    <a:pt x="14" y="16"/>
                    <a:pt x="15" y="15"/>
                  </a:cubicBezTo>
                  <a:cubicBezTo>
                    <a:pt x="16" y="13"/>
                    <a:pt x="18" y="13"/>
                    <a:pt x="20" y="13"/>
                  </a:cubicBezTo>
                  <a:cubicBezTo>
                    <a:pt x="39" y="13"/>
                    <a:pt x="39" y="13"/>
                    <a:pt x="39" y="13"/>
                  </a:cubicBezTo>
                  <a:cubicBezTo>
                    <a:pt x="44" y="13"/>
                    <a:pt x="44" y="13"/>
                    <a:pt x="44" y="13"/>
                  </a:cubicBezTo>
                  <a:cubicBezTo>
                    <a:pt x="63" y="13"/>
                    <a:pt x="63" y="13"/>
                    <a:pt x="63" y="13"/>
                  </a:cubicBezTo>
                  <a:cubicBezTo>
                    <a:pt x="65" y="13"/>
                    <a:pt x="67" y="13"/>
                    <a:pt x="68" y="15"/>
                  </a:cubicBezTo>
                  <a:cubicBezTo>
                    <a:pt x="70" y="16"/>
                    <a:pt x="70" y="18"/>
                    <a:pt x="70" y="20"/>
                  </a:cubicBezTo>
                  <a:cubicBezTo>
                    <a:pt x="70" y="43"/>
                    <a:pt x="70" y="43"/>
                    <a:pt x="70" y="43"/>
                  </a:cubicBezTo>
                  <a:cubicBezTo>
                    <a:pt x="70" y="45"/>
                    <a:pt x="70" y="46"/>
                    <a:pt x="68" y="48"/>
                  </a:cubicBezTo>
                  <a:cubicBezTo>
                    <a:pt x="68" y="49"/>
                    <a:pt x="67" y="49"/>
                    <a:pt x="66" y="50"/>
                  </a:cubicBezTo>
                  <a:cubicBezTo>
                    <a:pt x="65" y="50"/>
                    <a:pt x="64" y="50"/>
                    <a:pt x="63" y="50"/>
                  </a:cubicBezTo>
                  <a:cubicBezTo>
                    <a:pt x="20" y="50"/>
                    <a:pt x="20" y="50"/>
                    <a:pt x="20" y="50"/>
                  </a:cubicBezTo>
                  <a:cubicBezTo>
                    <a:pt x="19" y="50"/>
                    <a:pt x="18" y="50"/>
                    <a:pt x="18" y="50"/>
                  </a:cubicBezTo>
                  <a:cubicBezTo>
                    <a:pt x="17" y="49"/>
                    <a:pt x="16" y="49"/>
                    <a:pt x="15" y="48"/>
                  </a:cubicBezTo>
                  <a:cubicBezTo>
                    <a:pt x="14" y="46"/>
                    <a:pt x="13" y="45"/>
                    <a:pt x="13" y="43"/>
                  </a:cubicBezTo>
                  <a:lnTo>
                    <a:pt x="13" y="20"/>
                  </a:lnTo>
                  <a:close/>
                </a:path>
              </a:pathLst>
            </a:custGeom>
            <a:grpFill/>
            <a:ln w="9525">
              <a:noFill/>
              <a:round/>
            </a:ln>
          </p:spPr>
          <p:txBody>
            <a:bodyPr vert="horz" wrap="square" lIns="91440" tIns="45720" rIns="91440" bIns="45720" numCol="1" anchor="t" anchorCtr="0" compatLnSpc="1"/>
            <a:lstStyle/>
            <a:p>
              <a:endParaRPr lang="zh-CN" altLang="en-US" baseline="-25000">
                <a:latin typeface="微软雅黑" panose="020B0503020204020204" charset="-122"/>
                <a:ea typeface="微软雅黑" panose="020B0503020204020204" charset="-122"/>
                <a:cs typeface="微软雅黑" panose="020B0503020204020204" charset="-122"/>
              </a:endParaRPr>
            </a:p>
          </p:txBody>
        </p:sp>
        <p:sp>
          <p:nvSpPr>
            <p:cNvPr id="28" name="Freeform 87"/>
            <p:cNvSpPr/>
            <p:nvPr/>
          </p:nvSpPr>
          <p:spPr bwMode="auto">
            <a:xfrm>
              <a:off x="7200900" y="3330576"/>
              <a:ext cx="560388" cy="46038"/>
            </a:xfrm>
            <a:custGeom>
              <a:avLst/>
              <a:gdLst>
                <a:gd name="T0" fmla="*/ 5 w 149"/>
                <a:gd name="T1" fmla="*/ 12 h 12"/>
                <a:gd name="T2" fmla="*/ 144 w 149"/>
                <a:gd name="T3" fmla="*/ 12 h 12"/>
                <a:gd name="T4" fmla="*/ 149 w 149"/>
                <a:gd name="T5" fmla="*/ 6 h 12"/>
                <a:gd name="T6" fmla="*/ 149 w 149"/>
                <a:gd name="T7" fmla="*/ 6 h 12"/>
                <a:gd name="T8" fmla="*/ 144 w 149"/>
                <a:gd name="T9" fmla="*/ 0 h 12"/>
                <a:gd name="T10" fmla="*/ 5 w 149"/>
                <a:gd name="T11" fmla="*/ 0 h 12"/>
                <a:gd name="T12" fmla="*/ 0 w 149"/>
                <a:gd name="T13" fmla="*/ 6 h 12"/>
                <a:gd name="T14" fmla="*/ 0 w 149"/>
                <a:gd name="T15" fmla="*/ 6 h 12"/>
                <a:gd name="T16" fmla="*/ 5 w 149"/>
                <a:gd name="T1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
                  <a:moveTo>
                    <a:pt x="5" y="12"/>
                  </a:moveTo>
                  <a:cubicBezTo>
                    <a:pt x="144" y="12"/>
                    <a:pt x="144" y="12"/>
                    <a:pt x="144" y="12"/>
                  </a:cubicBezTo>
                  <a:cubicBezTo>
                    <a:pt x="147" y="12"/>
                    <a:pt x="149" y="10"/>
                    <a:pt x="149" y="6"/>
                  </a:cubicBezTo>
                  <a:cubicBezTo>
                    <a:pt x="149" y="6"/>
                    <a:pt x="149" y="6"/>
                    <a:pt x="149" y="6"/>
                  </a:cubicBezTo>
                  <a:cubicBezTo>
                    <a:pt x="149" y="3"/>
                    <a:pt x="147" y="0"/>
                    <a:pt x="144" y="0"/>
                  </a:cubicBezTo>
                  <a:cubicBezTo>
                    <a:pt x="5" y="0"/>
                    <a:pt x="5" y="0"/>
                    <a:pt x="5" y="0"/>
                  </a:cubicBezTo>
                  <a:cubicBezTo>
                    <a:pt x="2" y="0"/>
                    <a:pt x="0" y="3"/>
                    <a:pt x="0" y="6"/>
                  </a:cubicBezTo>
                  <a:cubicBezTo>
                    <a:pt x="0" y="6"/>
                    <a:pt x="0" y="6"/>
                    <a:pt x="0" y="6"/>
                  </a:cubicBezTo>
                  <a:cubicBezTo>
                    <a:pt x="0" y="10"/>
                    <a:pt x="2" y="12"/>
                    <a:pt x="5" y="12"/>
                  </a:cubicBezTo>
                  <a:close/>
                </a:path>
              </a:pathLst>
            </a:custGeom>
            <a:grpFill/>
            <a:ln w="9525">
              <a:noFill/>
              <a:round/>
            </a:ln>
          </p:spPr>
          <p:txBody>
            <a:bodyPr vert="horz" wrap="square" lIns="91440" tIns="45720" rIns="91440" bIns="45720" numCol="1" anchor="t" anchorCtr="0" compatLnSpc="1"/>
            <a:lstStyle/>
            <a:p>
              <a:endParaRPr lang="zh-CN" altLang="en-US" baseline="-25000">
                <a:latin typeface="微软雅黑" panose="020B0503020204020204" charset="-122"/>
                <a:ea typeface="微软雅黑" panose="020B0503020204020204" charset="-122"/>
                <a:cs typeface="微软雅黑" panose="020B0503020204020204" charset="-122"/>
              </a:endParaRPr>
            </a:p>
          </p:txBody>
        </p:sp>
        <p:sp>
          <p:nvSpPr>
            <p:cNvPr id="29" name="Freeform 88"/>
            <p:cNvSpPr/>
            <p:nvPr/>
          </p:nvSpPr>
          <p:spPr bwMode="auto">
            <a:xfrm>
              <a:off x="7170738" y="3519488"/>
              <a:ext cx="623888" cy="46038"/>
            </a:xfrm>
            <a:custGeom>
              <a:avLst/>
              <a:gdLst>
                <a:gd name="T0" fmla="*/ 161 w 166"/>
                <a:gd name="T1" fmla="*/ 0 h 12"/>
                <a:gd name="T2" fmla="*/ 6 w 166"/>
                <a:gd name="T3" fmla="*/ 0 h 12"/>
                <a:gd name="T4" fmla="*/ 0 w 166"/>
                <a:gd name="T5" fmla="*/ 6 h 12"/>
                <a:gd name="T6" fmla="*/ 0 w 166"/>
                <a:gd name="T7" fmla="*/ 6 h 12"/>
                <a:gd name="T8" fmla="*/ 6 w 166"/>
                <a:gd name="T9" fmla="*/ 12 h 12"/>
                <a:gd name="T10" fmla="*/ 161 w 166"/>
                <a:gd name="T11" fmla="*/ 12 h 12"/>
                <a:gd name="T12" fmla="*/ 166 w 166"/>
                <a:gd name="T13" fmla="*/ 6 h 12"/>
                <a:gd name="T14" fmla="*/ 166 w 166"/>
                <a:gd name="T15" fmla="*/ 6 h 12"/>
                <a:gd name="T16" fmla="*/ 161 w 166"/>
                <a:gd name="T17"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6" h="12">
                  <a:moveTo>
                    <a:pt x="161" y="0"/>
                  </a:moveTo>
                  <a:cubicBezTo>
                    <a:pt x="6" y="0"/>
                    <a:pt x="6" y="0"/>
                    <a:pt x="6" y="0"/>
                  </a:cubicBezTo>
                  <a:cubicBezTo>
                    <a:pt x="3" y="0"/>
                    <a:pt x="0" y="3"/>
                    <a:pt x="0" y="6"/>
                  </a:cubicBezTo>
                  <a:cubicBezTo>
                    <a:pt x="0" y="6"/>
                    <a:pt x="0" y="6"/>
                    <a:pt x="0" y="6"/>
                  </a:cubicBezTo>
                  <a:cubicBezTo>
                    <a:pt x="0" y="10"/>
                    <a:pt x="3" y="12"/>
                    <a:pt x="6" y="12"/>
                  </a:cubicBezTo>
                  <a:cubicBezTo>
                    <a:pt x="161" y="12"/>
                    <a:pt x="161" y="12"/>
                    <a:pt x="161" y="12"/>
                  </a:cubicBezTo>
                  <a:cubicBezTo>
                    <a:pt x="164" y="12"/>
                    <a:pt x="166" y="10"/>
                    <a:pt x="166" y="6"/>
                  </a:cubicBezTo>
                  <a:cubicBezTo>
                    <a:pt x="166" y="6"/>
                    <a:pt x="166" y="6"/>
                    <a:pt x="166" y="6"/>
                  </a:cubicBezTo>
                  <a:cubicBezTo>
                    <a:pt x="166" y="3"/>
                    <a:pt x="164" y="0"/>
                    <a:pt x="161" y="0"/>
                  </a:cubicBezTo>
                  <a:close/>
                </a:path>
              </a:pathLst>
            </a:custGeom>
            <a:grpFill/>
            <a:ln w="9525">
              <a:noFill/>
              <a:round/>
            </a:ln>
          </p:spPr>
          <p:txBody>
            <a:bodyPr vert="horz" wrap="square" lIns="91440" tIns="45720" rIns="91440" bIns="45720" numCol="1" anchor="t" anchorCtr="0" compatLnSpc="1"/>
            <a:lstStyle/>
            <a:p>
              <a:endParaRPr lang="zh-CN" altLang="en-US" baseline="-25000">
                <a:latin typeface="微软雅黑" panose="020B0503020204020204" charset="-122"/>
                <a:ea typeface="微软雅黑" panose="020B0503020204020204" charset="-122"/>
                <a:cs typeface="微软雅黑" panose="020B0503020204020204" charset="-122"/>
              </a:endParaRPr>
            </a:p>
          </p:txBody>
        </p:sp>
        <p:sp>
          <p:nvSpPr>
            <p:cNvPr id="30" name="Freeform 89"/>
            <p:cNvSpPr/>
            <p:nvPr/>
          </p:nvSpPr>
          <p:spPr bwMode="auto">
            <a:xfrm>
              <a:off x="7212013" y="3565526"/>
              <a:ext cx="541338" cy="373063"/>
            </a:xfrm>
            <a:custGeom>
              <a:avLst/>
              <a:gdLst>
                <a:gd name="T0" fmla="*/ 137 w 144"/>
                <a:gd name="T1" fmla="*/ 33 h 98"/>
                <a:gd name="T2" fmla="*/ 131 w 144"/>
                <a:gd name="T3" fmla="*/ 38 h 98"/>
                <a:gd name="T4" fmla="*/ 131 w 144"/>
                <a:gd name="T5" fmla="*/ 38 h 98"/>
                <a:gd name="T6" fmla="*/ 131 w 144"/>
                <a:gd name="T7" fmla="*/ 75 h 98"/>
                <a:gd name="T8" fmla="*/ 120 w 144"/>
                <a:gd name="T9" fmla="*/ 85 h 98"/>
                <a:gd name="T10" fmla="*/ 14 w 144"/>
                <a:gd name="T11" fmla="*/ 85 h 98"/>
                <a:gd name="T12" fmla="*/ 34 w 144"/>
                <a:gd name="T13" fmla="*/ 0 h 98"/>
                <a:gd name="T14" fmla="*/ 22 w 144"/>
                <a:gd name="T15" fmla="*/ 0 h 98"/>
                <a:gd name="T16" fmla="*/ 0 w 144"/>
                <a:gd name="T17" fmla="*/ 98 h 98"/>
                <a:gd name="T18" fmla="*/ 120 w 144"/>
                <a:gd name="T19" fmla="*/ 98 h 98"/>
                <a:gd name="T20" fmla="*/ 143 w 144"/>
                <a:gd name="T21" fmla="*/ 75 h 98"/>
                <a:gd name="T22" fmla="*/ 143 w 144"/>
                <a:gd name="T23" fmla="*/ 40 h 98"/>
                <a:gd name="T24" fmla="*/ 144 w 144"/>
                <a:gd name="T25" fmla="*/ 39 h 98"/>
                <a:gd name="T26" fmla="*/ 137 w 144"/>
                <a:gd name="T27" fmla="*/ 33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4" h="98">
                  <a:moveTo>
                    <a:pt x="137" y="33"/>
                  </a:moveTo>
                  <a:cubicBezTo>
                    <a:pt x="134" y="33"/>
                    <a:pt x="132" y="35"/>
                    <a:pt x="131" y="38"/>
                  </a:cubicBezTo>
                  <a:cubicBezTo>
                    <a:pt x="131" y="38"/>
                    <a:pt x="131" y="38"/>
                    <a:pt x="131" y="38"/>
                  </a:cubicBezTo>
                  <a:cubicBezTo>
                    <a:pt x="131" y="75"/>
                    <a:pt x="131" y="75"/>
                    <a:pt x="131" y="75"/>
                  </a:cubicBezTo>
                  <a:cubicBezTo>
                    <a:pt x="131" y="81"/>
                    <a:pt x="126" y="85"/>
                    <a:pt x="120" y="85"/>
                  </a:cubicBezTo>
                  <a:cubicBezTo>
                    <a:pt x="14" y="85"/>
                    <a:pt x="14" y="85"/>
                    <a:pt x="14" y="85"/>
                  </a:cubicBezTo>
                  <a:cubicBezTo>
                    <a:pt x="34" y="0"/>
                    <a:pt x="34" y="0"/>
                    <a:pt x="34" y="0"/>
                  </a:cubicBezTo>
                  <a:cubicBezTo>
                    <a:pt x="22" y="0"/>
                    <a:pt x="22" y="0"/>
                    <a:pt x="22" y="0"/>
                  </a:cubicBezTo>
                  <a:cubicBezTo>
                    <a:pt x="0" y="98"/>
                    <a:pt x="0" y="98"/>
                    <a:pt x="0" y="98"/>
                  </a:cubicBezTo>
                  <a:cubicBezTo>
                    <a:pt x="120" y="98"/>
                    <a:pt x="120" y="98"/>
                    <a:pt x="120" y="98"/>
                  </a:cubicBezTo>
                  <a:cubicBezTo>
                    <a:pt x="133" y="98"/>
                    <a:pt x="143" y="87"/>
                    <a:pt x="143" y="75"/>
                  </a:cubicBezTo>
                  <a:cubicBezTo>
                    <a:pt x="143" y="40"/>
                    <a:pt x="143" y="40"/>
                    <a:pt x="143" y="40"/>
                  </a:cubicBezTo>
                  <a:cubicBezTo>
                    <a:pt x="144" y="40"/>
                    <a:pt x="144" y="39"/>
                    <a:pt x="144" y="39"/>
                  </a:cubicBezTo>
                  <a:cubicBezTo>
                    <a:pt x="144" y="35"/>
                    <a:pt x="141" y="33"/>
                    <a:pt x="137" y="33"/>
                  </a:cubicBezTo>
                  <a:close/>
                </a:path>
              </a:pathLst>
            </a:custGeom>
            <a:grpFill/>
            <a:ln w="9525">
              <a:noFill/>
              <a:round/>
            </a:ln>
          </p:spPr>
          <p:txBody>
            <a:bodyPr vert="horz" wrap="square" lIns="91440" tIns="45720" rIns="91440" bIns="45720" numCol="1" anchor="t" anchorCtr="0" compatLnSpc="1"/>
            <a:lstStyle/>
            <a:p>
              <a:endParaRPr lang="zh-CN" altLang="en-US" baseline="-25000">
                <a:latin typeface="微软雅黑" panose="020B0503020204020204" charset="-122"/>
                <a:ea typeface="微软雅黑" panose="020B0503020204020204" charset="-122"/>
                <a:cs typeface="微软雅黑" panose="020B0503020204020204" charset="-122"/>
              </a:endParaRPr>
            </a:p>
          </p:txBody>
        </p:sp>
        <p:sp>
          <p:nvSpPr>
            <p:cNvPr id="31" name="Freeform 90"/>
            <p:cNvSpPr/>
            <p:nvPr/>
          </p:nvSpPr>
          <p:spPr bwMode="auto">
            <a:xfrm>
              <a:off x="6453188" y="3287713"/>
              <a:ext cx="360363" cy="350838"/>
            </a:xfrm>
            <a:custGeom>
              <a:avLst/>
              <a:gdLst>
                <a:gd name="T0" fmla="*/ 8 w 96"/>
                <a:gd name="T1" fmla="*/ 92 h 92"/>
                <a:gd name="T2" fmla="*/ 10 w 96"/>
                <a:gd name="T3" fmla="*/ 91 h 92"/>
                <a:gd name="T4" fmla="*/ 50 w 96"/>
                <a:gd name="T5" fmla="*/ 61 h 92"/>
                <a:gd name="T6" fmla="*/ 85 w 96"/>
                <a:gd name="T7" fmla="*/ 90 h 92"/>
                <a:gd name="T8" fmla="*/ 86 w 96"/>
                <a:gd name="T9" fmla="*/ 90 h 92"/>
                <a:gd name="T10" fmla="*/ 90 w 96"/>
                <a:gd name="T11" fmla="*/ 92 h 92"/>
                <a:gd name="T12" fmla="*/ 96 w 96"/>
                <a:gd name="T13" fmla="*/ 85 h 92"/>
                <a:gd name="T14" fmla="*/ 92 w 96"/>
                <a:gd name="T15" fmla="*/ 79 h 92"/>
                <a:gd name="T16" fmla="*/ 65 w 96"/>
                <a:gd name="T17" fmla="*/ 56 h 92"/>
                <a:gd name="T18" fmla="*/ 64 w 96"/>
                <a:gd name="T19" fmla="*/ 55 h 92"/>
                <a:gd name="T20" fmla="*/ 87 w 96"/>
                <a:gd name="T21" fmla="*/ 55 h 92"/>
                <a:gd name="T22" fmla="*/ 93 w 96"/>
                <a:gd name="T23" fmla="*/ 49 h 92"/>
                <a:gd name="T24" fmla="*/ 93 w 96"/>
                <a:gd name="T25" fmla="*/ 49 h 92"/>
                <a:gd name="T26" fmla="*/ 87 w 96"/>
                <a:gd name="T27" fmla="*/ 43 h 92"/>
                <a:gd name="T28" fmla="*/ 56 w 96"/>
                <a:gd name="T29" fmla="*/ 43 h 92"/>
                <a:gd name="T30" fmla="*/ 56 w 96"/>
                <a:gd name="T31" fmla="*/ 35 h 92"/>
                <a:gd name="T32" fmla="*/ 56 w 96"/>
                <a:gd name="T33" fmla="*/ 27 h 92"/>
                <a:gd name="T34" fmla="*/ 63 w 96"/>
                <a:gd name="T35" fmla="*/ 27 h 92"/>
                <a:gd name="T36" fmla="*/ 74 w 96"/>
                <a:gd name="T37" fmla="*/ 27 h 92"/>
                <a:gd name="T38" fmla="*/ 84 w 96"/>
                <a:gd name="T39" fmla="*/ 27 h 92"/>
                <a:gd name="T40" fmla="*/ 84 w 96"/>
                <a:gd name="T41" fmla="*/ 27 h 92"/>
                <a:gd name="T42" fmla="*/ 90 w 96"/>
                <a:gd name="T43" fmla="*/ 23 h 92"/>
                <a:gd name="T44" fmla="*/ 90 w 96"/>
                <a:gd name="T45" fmla="*/ 23 h 92"/>
                <a:gd name="T46" fmla="*/ 90 w 96"/>
                <a:gd name="T47" fmla="*/ 23 h 92"/>
                <a:gd name="T48" fmla="*/ 90 w 96"/>
                <a:gd name="T49" fmla="*/ 22 h 92"/>
                <a:gd name="T50" fmla="*/ 90 w 96"/>
                <a:gd name="T51" fmla="*/ 21 h 92"/>
                <a:gd name="T52" fmla="*/ 90 w 96"/>
                <a:gd name="T53" fmla="*/ 21 h 92"/>
                <a:gd name="T54" fmla="*/ 90 w 96"/>
                <a:gd name="T55" fmla="*/ 21 h 92"/>
                <a:gd name="T56" fmla="*/ 90 w 96"/>
                <a:gd name="T57" fmla="*/ 20 h 92"/>
                <a:gd name="T58" fmla="*/ 90 w 96"/>
                <a:gd name="T59" fmla="*/ 19 h 92"/>
                <a:gd name="T60" fmla="*/ 89 w 96"/>
                <a:gd name="T61" fmla="*/ 17 h 92"/>
                <a:gd name="T62" fmla="*/ 85 w 96"/>
                <a:gd name="T63" fmla="*/ 15 h 92"/>
                <a:gd name="T64" fmla="*/ 85 w 96"/>
                <a:gd name="T65" fmla="*/ 15 h 92"/>
                <a:gd name="T66" fmla="*/ 84 w 96"/>
                <a:gd name="T67" fmla="*/ 14 h 92"/>
                <a:gd name="T68" fmla="*/ 22 w 96"/>
                <a:gd name="T69" fmla="*/ 14 h 92"/>
                <a:gd name="T70" fmla="*/ 24 w 96"/>
                <a:gd name="T71" fmla="*/ 9 h 92"/>
                <a:gd name="T72" fmla="*/ 20 w 96"/>
                <a:gd name="T73" fmla="*/ 1 h 92"/>
                <a:gd name="T74" fmla="*/ 20 w 96"/>
                <a:gd name="T75" fmla="*/ 1 h 92"/>
                <a:gd name="T76" fmla="*/ 12 w 96"/>
                <a:gd name="T77" fmla="*/ 5 h 92"/>
                <a:gd name="T78" fmla="*/ 8 w 96"/>
                <a:gd name="T79" fmla="*/ 19 h 92"/>
                <a:gd name="T80" fmla="*/ 9 w 96"/>
                <a:gd name="T81" fmla="*/ 25 h 92"/>
                <a:gd name="T82" fmla="*/ 13 w 96"/>
                <a:gd name="T83" fmla="*/ 27 h 92"/>
                <a:gd name="T84" fmla="*/ 44 w 96"/>
                <a:gd name="T85" fmla="*/ 27 h 92"/>
                <a:gd name="T86" fmla="*/ 44 w 96"/>
                <a:gd name="T87" fmla="*/ 35 h 92"/>
                <a:gd name="T88" fmla="*/ 43 w 96"/>
                <a:gd name="T89" fmla="*/ 39 h 92"/>
                <a:gd name="T90" fmla="*/ 43 w 96"/>
                <a:gd name="T91" fmla="*/ 39 h 92"/>
                <a:gd name="T92" fmla="*/ 43 w 96"/>
                <a:gd name="T93" fmla="*/ 43 h 92"/>
                <a:gd name="T94" fmla="*/ 10 w 96"/>
                <a:gd name="T95" fmla="*/ 43 h 92"/>
                <a:gd name="T96" fmla="*/ 4 w 96"/>
                <a:gd name="T97" fmla="*/ 49 h 92"/>
                <a:gd name="T98" fmla="*/ 4 w 96"/>
                <a:gd name="T99" fmla="*/ 49 h 92"/>
                <a:gd name="T100" fmla="*/ 10 w 96"/>
                <a:gd name="T101" fmla="*/ 55 h 92"/>
                <a:gd name="T102" fmla="*/ 38 w 96"/>
                <a:gd name="T103" fmla="*/ 55 h 92"/>
                <a:gd name="T104" fmla="*/ 36 w 96"/>
                <a:gd name="T105" fmla="*/ 58 h 92"/>
                <a:gd name="T106" fmla="*/ 31 w 96"/>
                <a:gd name="T107" fmla="*/ 64 h 92"/>
                <a:gd name="T108" fmla="*/ 31 w 96"/>
                <a:gd name="T109" fmla="*/ 65 h 92"/>
                <a:gd name="T110" fmla="*/ 30 w 96"/>
                <a:gd name="T111" fmla="*/ 65 h 92"/>
                <a:gd name="T112" fmla="*/ 3 w 96"/>
                <a:gd name="T113" fmla="*/ 80 h 92"/>
                <a:gd name="T114" fmla="*/ 3 w 96"/>
                <a:gd name="T115" fmla="*/ 80 h 92"/>
                <a:gd name="T116" fmla="*/ 0 w 96"/>
                <a:gd name="T117" fmla="*/ 86 h 92"/>
                <a:gd name="T118" fmla="*/ 7 w 96"/>
                <a:gd name="T119" fmla="*/ 92 h 92"/>
                <a:gd name="T120" fmla="*/ 7 w 96"/>
                <a:gd name="T121" fmla="*/ 92 h 92"/>
                <a:gd name="T122" fmla="*/ 7 w 96"/>
                <a:gd name="T123" fmla="*/ 92 h 92"/>
                <a:gd name="T124" fmla="*/ 8 w 96"/>
                <a:gd name="T125" fmla="*/ 9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96" h="92">
                  <a:moveTo>
                    <a:pt x="8" y="92"/>
                  </a:moveTo>
                  <a:cubicBezTo>
                    <a:pt x="9" y="92"/>
                    <a:pt x="9" y="92"/>
                    <a:pt x="10" y="91"/>
                  </a:cubicBezTo>
                  <a:cubicBezTo>
                    <a:pt x="29" y="84"/>
                    <a:pt x="43" y="74"/>
                    <a:pt x="50" y="61"/>
                  </a:cubicBezTo>
                  <a:cubicBezTo>
                    <a:pt x="85" y="90"/>
                    <a:pt x="85" y="90"/>
                    <a:pt x="85" y="90"/>
                  </a:cubicBezTo>
                  <a:cubicBezTo>
                    <a:pt x="86" y="90"/>
                    <a:pt x="86" y="90"/>
                    <a:pt x="86" y="90"/>
                  </a:cubicBezTo>
                  <a:cubicBezTo>
                    <a:pt x="87" y="91"/>
                    <a:pt x="88" y="92"/>
                    <a:pt x="90" y="92"/>
                  </a:cubicBezTo>
                  <a:cubicBezTo>
                    <a:pt x="94" y="92"/>
                    <a:pt x="96" y="89"/>
                    <a:pt x="96" y="85"/>
                  </a:cubicBezTo>
                  <a:cubicBezTo>
                    <a:pt x="96" y="82"/>
                    <a:pt x="94" y="80"/>
                    <a:pt x="92" y="79"/>
                  </a:cubicBezTo>
                  <a:cubicBezTo>
                    <a:pt x="65" y="56"/>
                    <a:pt x="65" y="56"/>
                    <a:pt x="65" y="56"/>
                  </a:cubicBezTo>
                  <a:cubicBezTo>
                    <a:pt x="64" y="55"/>
                    <a:pt x="64" y="55"/>
                    <a:pt x="64" y="55"/>
                  </a:cubicBezTo>
                  <a:cubicBezTo>
                    <a:pt x="87" y="55"/>
                    <a:pt x="87" y="55"/>
                    <a:pt x="87" y="55"/>
                  </a:cubicBezTo>
                  <a:cubicBezTo>
                    <a:pt x="91" y="55"/>
                    <a:pt x="93" y="53"/>
                    <a:pt x="93" y="49"/>
                  </a:cubicBezTo>
                  <a:cubicBezTo>
                    <a:pt x="93" y="49"/>
                    <a:pt x="93" y="49"/>
                    <a:pt x="93" y="49"/>
                  </a:cubicBezTo>
                  <a:cubicBezTo>
                    <a:pt x="93" y="46"/>
                    <a:pt x="91" y="43"/>
                    <a:pt x="87" y="43"/>
                  </a:cubicBezTo>
                  <a:cubicBezTo>
                    <a:pt x="56" y="43"/>
                    <a:pt x="56" y="43"/>
                    <a:pt x="56" y="43"/>
                  </a:cubicBezTo>
                  <a:cubicBezTo>
                    <a:pt x="56" y="40"/>
                    <a:pt x="56" y="37"/>
                    <a:pt x="56" y="35"/>
                  </a:cubicBezTo>
                  <a:cubicBezTo>
                    <a:pt x="56" y="27"/>
                    <a:pt x="56" y="27"/>
                    <a:pt x="56" y="27"/>
                  </a:cubicBezTo>
                  <a:cubicBezTo>
                    <a:pt x="63" y="27"/>
                    <a:pt x="63" y="27"/>
                    <a:pt x="63" y="27"/>
                  </a:cubicBezTo>
                  <a:cubicBezTo>
                    <a:pt x="74" y="27"/>
                    <a:pt x="74" y="27"/>
                    <a:pt x="74" y="27"/>
                  </a:cubicBezTo>
                  <a:cubicBezTo>
                    <a:pt x="84" y="27"/>
                    <a:pt x="84" y="27"/>
                    <a:pt x="84" y="27"/>
                  </a:cubicBezTo>
                  <a:cubicBezTo>
                    <a:pt x="84" y="27"/>
                    <a:pt x="84" y="27"/>
                    <a:pt x="84" y="27"/>
                  </a:cubicBezTo>
                  <a:cubicBezTo>
                    <a:pt x="86" y="27"/>
                    <a:pt x="89" y="25"/>
                    <a:pt x="90" y="23"/>
                  </a:cubicBezTo>
                  <a:cubicBezTo>
                    <a:pt x="90" y="23"/>
                    <a:pt x="90" y="23"/>
                    <a:pt x="90" y="23"/>
                  </a:cubicBezTo>
                  <a:cubicBezTo>
                    <a:pt x="90" y="23"/>
                    <a:pt x="90" y="23"/>
                    <a:pt x="90" y="23"/>
                  </a:cubicBezTo>
                  <a:cubicBezTo>
                    <a:pt x="90" y="23"/>
                    <a:pt x="90" y="22"/>
                    <a:pt x="90" y="22"/>
                  </a:cubicBezTo>
                  <a:cubicBezTo>
                    <a:pt x="90" y="22"/>
                    <a:pt x="90" y="21"/>
                    <a:pt x="90" y="21"/>
                  </a:cubicBezTo>
                  <a:cubicBezTo>
                    <a:pt x="90" y="21"/>
                    <a:pt x="90" y="21"/>
                    <a:pt x="90" y="21"/>
                  </a:cubicBezTo>
                  <a:cubicBezTo>
                    <a:pt x="90" y="21"/>
                    <a:pt x="90" y="21"/>
                    <a:pt x="90" y="21"/>
                  </a:cubicBezTo>
                  <a:cubicBezTo>
                    <a:pt x="90" y="20"/>
                    <a:pt x="90" y="20"/>
                    <a:pt x="90" y="20"/>
                  </a:cubicBezTo>
                  <a:cubicBezTo>
                    <a:pt x="90" y="20"/>
                    <a:pt x="90" y="20"/>
                    <a:pt x="90" y="19"/>
                  </a:cubicBezTo>
                  <a:cubicBezTo>
                    <a:pt x="90" y="19"/>
                    <a:pt x="89" y="18"/>
                    <a:pt x="89" y="17"/>
                  </a:cubicBezTo>
                  <a:cubicBezTo>
                    <a:pt x="88" y="16"/>
                    <a:pt x="87" y="15"/>
                    <a:pt x="85" y="15"/>
                  </a:cubicBezTo>
                  <a:cubicBezTo>
                    <a:pt x="85" y="15"/>
                    <a:pt x="85" y="15"/>
                    <a:pt x="85" y="15"/>
                  </a:cubicBezTo>
                  <a:cubicBezTo>
                    <a:pt x="84" y="15"/>
                    <a:pt x="84" y="14"/>
                    <a:pt x="84" y="14"/>
                  </a:cubicBezTo>
                  <a:cubicBezTo>
                    <a:pt x="22" y="14"/>
                    <a:pt x="22" y="14"/>
                    <a:pt x="22" y="14"/>
                  </a:cubicBezTo>
                  <a:cubicBezTo>
                    <a:pt x="24" y="9"/>
                    <a:pt x="24" y="9"/>
                    <a:pt x="24" y="9"/>
                  </a:cubicBezTo>
                  <a:cubicBezTo>
                    <a:pt x="25" y="6"/>
                    <a:pt x="23" y="3"/>
                    <a:pt x="20" y="1"/>
                  </a:cubicBezTo>
                  <a:cubicBezTo>
                    <a:pt x="20" y="1"/>
                    <a:pt x="20" y="1"/>
                    <a:pt x="20" y="1"/>
                  </a:cubicBezTo>
                  <a:cubicBezTo>
                    <a:pt x="17" y="0"/>
                    <a:pt x="13" y="2"/>
                    <a:pt x="12" y="5"/>
                  </a:cubicBezTo>
                  <a:cubicBezTo>
                    <a:pt x="8" y="19"/>
                    <a:pt x="8" y="19"/>
                    <a:pt x="8" y="19"/>
                  </a:cubicBezTo>
                  <a:cubicBezTo>
                    <a:pt x="7" y="21"/>
                    <a:pt x="7" y="23"/>
                    <a:pt x="9" y="25"/>
                  </a:cubicBezTo>
                  <a:cubicBezTo>
                    <a:pt x="10" y="26"/>
                    <a:pt x="11" y="27"/>
                    <a:pt x="13" y="27"/>
                  </a:cubicBezTo>
                  <a:cubicBezTo>
                    <a:pt x="44" y="27"/>
                    <a:pt x="44" y="27"/>
                    <a:pt x="44" y="27"/>
                  </a:cubicBezTo>
                  <a:cubicBezTo>
                    <a:pt x="44" y="35"/>
                    <a:pt x="44" y="35"/>
                    <a:pt x="44" y="35"/>
                  </a:cubicBezTo>
                  <a:cubicBezTo>
                    <a:pt x="44" y="36"/>
                    <a:pt x="44" y="37"/>
                    <a:pt x="43" y="39"/>
                  </a:cubicBezTo>
                  <a:cubicBezTo>
                    <a:pt x="43" y="39"/>
                    <a:pt x="43" y="39"/>
                    <a:pt x="43" y="39"/>
                  </a:cubicBezTo>
                  <a:cubicBezTo>
                    <a:pt x="43" y="39"/>
                    <a:pt x="44" y="40"/>
                    <a:pt x="43" y="43"/>
                  </a:cubicBezTo>
                  <a:cubicBezTo>
                    <a:pt x="10" y="43"/>
                    <a:pt x="10" y="43"/>
                    <a:pt x="10" y="43"/>
                  </a:cubicBezTo>
                  <a:cubicBezTo>
                    <a:pt x="6" y="43"/>
                    <a:pt x="4" y="46"/>
                    <a:pt x="4" y="49"/>
                  </a:cubicBezTo>
                  <a:cubicBezTo>
                    <a:pt x="4" y="49"/>
                    <a:pt x="4" y="49"/>
                    <a:pt x="4" y="49"/>
                  </a:cubicBezTo>
                  <a:cubicBezTo>
                    <a:pt x="4" y="53"/>
                    <a:pt x="6" y="55"/>
                    <a:pt x="10" y="55"/>
                  </a:cubicBezTo>
                  <a:cubicBezTo>
                    <a:pt x="38" y="55"/>
                    <a:pt x="38" y="55"/>
                    <a:pt x="38" y="55"/>
                  </a:cubicBezTo>
                  <a:cubicBezTo>
                    <a:pt x="38" y="56"/>
                    <a:pt x="37" y="57"/>
                    <a:pt x="36" y="58"/>
                  </a:cubicBezTo>
                  <a:cubicBezTo>
                    <a:pt x="35" y="61"/>
                    <a:pt x="33" y="63"/>
                    <a:pt x="31" y="64"/>
                  </a:cubicBezTo>
                  <a:cubicBezTo>
                    <a:pt x="31" y="65"/>
                    <a:pt x="31" y="65"/>
                    <a:pt x="31" y="65"/>
                  </a:cubicBezTo>
                  <a:cubicBezTo>
                    <a:pt x="31" y="65"/>
                    <a:pt x="30" y="65"/>
                    <a:pt x="30" y="65"/>
                  </a:cubicBezTo>
                  <a:cubicBezTo>
                    <a:pt x="24" y="71"/>
                    <a:pt x="15" y="76"/>
                    <a:pt x="3" y="80"/>
                  </a:cubicBezTo>
                  <a:cubicBezTo>
                    <a:pt x="3" y="80"/>
                    <a:pt x="3" y="80"/>
                    <a:pt x="3" y="80"/>
                  </a:cubicBezTo>
                  <a:cubicBezTo>
                    <a:pt x="2" y="82"/>
                    <a:pt x="0" y="84"/>
                    <a:pt x="0" y="86"/>
                  </a:cubicBezTo>
                  <a:cubicBezTo>
                    <a:pt x="0" y="89"/>
                    <a:pt x="3" y="92"/>
                    <a:pt x="7" y="92"/>
                  </a:cubicBezTo>
                  <a:cubicBezTo>
                    <a:pt x="7" y="92"/>
                    <a:pt x="7" y="92"/>
                    <a:pt x="7" y="92"/>
                  </a:cubicBezTo>
                  <a:cubicBezTo>
                    <a:pt x="7" y="92"/>
                    <a:pt x="7" y="92"/>
                    <a:pt x="7" y="92"/>
                  </a:cubicBezTo>
                  <a:cubicBezTo>
                    <a:pt x="8" y="92"/>
                    <a:pt x="8" y="92"/>
                    <a:pt x="8" y="92"/>
                  </a:cubicBezTo>
                  <a:close/>
                </a:path>
              </a:pathLst>
            </a:custGeom>
            <a:grpFill/>
            <a:ln w="9525">
              <a:noFill/>
              <a:round/>
            </a:ln>
          </p:spPr>
          <p:txBody>
            <a:bodyPr vert="horz" wrap="square" lIns="91440" tIns="45720" rIns="91440" bIns="45720" numCol="1" anchor="t" anchorCtr="0" compatLnSpc="1"/>
            <a:lstStyle/>
            <a:p>
              <a:endParaRPr lang="zh-CN" altLang="en-US" baseline="-25000">
                <a:latin typeface="微软雅黑" panose="020B0503020204020204" charset="-122"/>
                <a:ea typeface="微软雅黑" panose="020B0503020204020204" charset="-122"/>
                <a:cs typeface="微软雅黑" panose="020B0503020204020204" charset="-122"/>
              </a:endParaRPr>
            </a:p>
          </p:txBody>
        </p:sp>
        <p:sp>
          <p:nvSpPr>
            <p:cNvPr id="32" name="Freeform 91"/>
            <p:cNvSpPr>
              <a:spLocks noEditPoints="1"/>
            </p:cNvSpPr>
            <p:nvPr/>
          </p:nvSpPr>
          <p:spPr bwMode="auto">
            <a:xfrm>
              <a:off x="6508750" y="3652838"/>
              <a:ext cx="546100" cy="285750"/>
            </a:xfrm>
            <a:custGeom>
              <a:avLst/>
              <a:gdLst>
                <a:gd name="T0" fmla="*/ 125 w 145"/>
                <a:gd name="T1" fmla="*/ 0 h 75"/>
                <a:gd name="T2" fmla="*/ 20 w 145"/>
                <a:gd name="T3" fmla="*/ 0 h 75"/>
                <a:gd name="T4" fmla="*/ 0 w 145"/>
                <a:gd name="T5" fmla="*/ 20 h 75"/>
                <a:gd name="T6" fmla="*/ 0 w 145"/>
                <a:gd name="T7" fmla="*/ 55 h 75"/>
                <a:gd name="T8" fmla="*/ 20 w 145"/>
                <a:gd name="T9" fmla="*/ 75 h 75"/>
                <a:gd name="T10" fmla="*/ 125 w 145"/>
                <a:gd name="T11" fmla="*/ 75 h 75"/>
                <a:gd name="T12" fmla="*/ 145 w 145"/>
                <a:gd name="T13" fmla="*/ 55 h 75"/>
                <a:gd name="T14" fmla="*/ 145 w 145"/>
                <a:gd name="T15" fmla="*/ 20 h 75"/>
                <a:gd name="T16" fmla="*/ 125 w 145"/>
                <a:gd name="T17" fmla="*/ 0 h 75"/>
                <a:gd name="T18" fmla="*/ 132 w 145"/>
                <a:gd name="T19" fmla="*/ 55 h 75"/>
                <a:gd name="T20" fmla="*/ 125 w 145"/>
                <a:gd name="T21" fmla="*/ 62 h 75"/>
                <a:gd name="T22" fmla="*/ 20 w 145"/>
                <a:gd name="T23" fmla="*/ 62 h 75"/>
                <a:gd name="T24" fmla="*/ 13 w 145"/>
                <a:gd name="T25" fmla="*/ 55 h 75"/>
                <a:gd name="T26" fmla="*/ 13 w 145"/>
                <a:gd name="T27" fmla="*/ 44 h 75"/>
                <a:gd name="T28" fmla="*/ 132 w 145"/>
                <a:gd name="T29" fmla="*/ 44 h 75"/>
                <a:gd name="T30" fmla="*/ 132 w 145"/>
                <a:gd name="T31" fmla="*/ 55 h 75"/>
                <a:gd name="T32" fmla="*/ 132 w 145"/>
                <a:gd name="T33" fmla="*/ 31 h 75"/>
                <a:gd name="T34" fmla="*/ 13 w 145"/>
                <a:gd name="T35" fmla="*/ 31 h 75"/>
                <a:gd name="T36" fmla="*/ 13 w 145"/>
                <a:gd name="T37" fmla="*/ 20 h 75"/>
                <a:gd name="T38" fmla="*/ 20 w 145"/>
                <a:gd name="T39" fmla="*/ 13 h 75"/>
                <a:gd name="T40" fmla="*/ 125 w 145"/>
                <a:gd name="T41" fmla="*/ 13 h 75"/>
                <a:gd name="T42" fmla="*/ 132 w 145"/>
                <a:gd name="T43" fmla="*/ 20 h 75"/>
                <a:gd name="T44" fmla="*/ 132 w 145"/>
                <a:gd name="T45" fmla="*/ 31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45" h="75">
                  <a:moveTo>
                    <a:pt x="125" y="0"/>
                  </a:moveTo>
                  <a:cubicBezTo>
                    <a:pt x="20" y="0"/>
                    <a:pt x="20" y="0"/>
                    <a:pt x="20" y="0"/>
                  </a:cubicBezTo>
                  <a:cubicBezTo>
                    <a:pt x="9" y="0"/>
                    <a:pt x="0" y="9"/>
                    <a:pt x="0" y="20"/>
                  </a:cubicBezTo>
                  <a:cubicBezTo>
                    <a:pt x="0" y="55"/>
                    <a:pt x="0" y="55"/>
                    <a:pt x="0" y="55"/>
                  </a:cubicBezTo>
                  <a:cubicBezTo>
                    <a:pt x="0" y="66"/>
                    <a:pt x="9" y="75"/>
                    <a:pt x="20" y="75"/>
                  </a:cubicBezTo>
                  <a:cubicBezTo>
                    <a:pt x="125" y="75"/>
                    <a:pt x="125" y="75"/>
                    <a:pt x="125" y="75"/>
                  </a:cubicBezTo>
                  <a:cubicBezTo>
                    <a:pt x="136" y="75"/>
                    <a:pt x="145" y="66"/>
                    <a:pt x="145" y="55"/>
                  </a:cubicBezTo>
                  <a:cubicBezTo>
                    <a:pt x="145" y="20"/>
                    <a:pt x="145" y="20"/>
                    <a:pt x="145" y="20"/>
                  </a:cubicBezTo>
                  <a:cubicBezTo>
                    <a:pt x="145" y="9"/>
                    <a:pt x="136" y="0"/>
                    <a:pt x="125" y="0"/>
                  </a:cubicBezTo>
                  <a:close/>
                  <a:moveTo>
                    <a:pt x="132" y="55"/>
                  </a:moveTo>
                  <a:cubicBezTo>
                    <a:pt x="132" y="59"/>
                    <a:pt x="129" y="62"/>
                    <a:pt x="125" y="62"/>
                  </a:cubicBezTo>
                  <a:cubicBezTo>
                    <a:pt x="20" y="62"/>
                    <a:pt x="20" y="62"/>
                    <a:pt x="20" y="62"/>
                  </a:cubicBezTo>
                  <a:cubicBezTo>
                    <a:pt x="16" y="62"/>
                    <a:pt x="13" y="59"/>
                    <a:pt x="13" y="55"/>
                  </a:cubicBezTo>
                  <a:cubicBezTo>
                    <a:pt x="13" y="44"/>
                    <a:pt x="13" y="44"/>
                    <a:pt x="13" y="44"/>
                  </a:cubicBezTo>
                  <a:cubicBezTo>
                    <a:pt x="132" y="44"/>
                    <a:pt x="132" y="44"/>
                    <a:pt x="132" y="44"/>
                  </a:cubicBezTo>
                  <a:lnTo>
                    <a:pt x="132" y="55"/>
                  </a:lnTo>
                  <a:close/>
                  <a:moveTo>
                    <a:pt x="132" y="31"/>
                  </a:moveTo>
                  <a:cubicBezTo>
                    <a:pt x="13" y="31"/>
                    <a:pt x="13" y="31"/>
                    <a:pt x="13" y="31"/>
                  </a:cubicBezTo>
                  <a:cubicBezTo>
                    <a:pt x="13" y="20"/>
                    <a:pt x="13" y="20"/>
                    <a:pt x="13" y="20"/>
                  </a:cubicBezTo>
                  <a:cubicBezTo>
                    <a:pt x="13" y="16"/>
                    <a:pt x="16" y="13"/>
                    <a:pt x="20" y="13"/>
                  </a:cubicBezTo>
                  <a:cubicBezTo>
                    <a:pt x="125" y="13"/>
                    <a:pt x="125" y="13"/>
                    <a:pt x="125" y="13"/>
                  </a:cubicBezTo>
                  <a:cubicBezTo>
                    <a:pt x="129" y="13"/>
                    <a:pt x="132" y="16"/>
                    <a:pt x="132" y="20"/>
                  </a:cubicBezTo>
                  <a:lnTo>
                    <a:pt x="132" y="31"/>
                  </a:lnTo>
                  <a:close/>
                </a:path>
              </a:pathLst>
            </a:custGeom>
            <a:grpFill/>
            <a:ln w="9525">
              <a:noFill/>
              <a:round/>
            </a:ln>
          </p:spPr>
          <p:txBody>
            <a:bodyPr vert="horz" wrap="square" lIns="91440" tIns="45720" rIns="91440" bIns="45720" numCol="1" anchor="t" anchorCtr="0" compatLnSpc="1"/>
            <a:lstStyle/>
            <a:p>
              <a:endParaRPr lang="zh-CN" altLang="en-US" baseline="-25000">
                <a:latin typeface="微软雅黑" panose="020B0503020204020204" charset="-122"/>
                <a:ea typeface="微软雅黑" panose="020B0503020204020204" charset="-122"/>
                <a:cs typeface="微软雅黑" panose="020B0503020204020204" charset="-122"/>
              </a:endParaRPr>
            </a:p>
          </p:txBody>
        </p:sp>
        <p:sp>
          <p:nvSpPr>
            <p:cNvPr id="33" name="Freeform 92"/>
            <p:cNvSpPr>
              <a:spLocks noEditPoints="1"/>
            </p:cNvSpPr>
            <p:nvPr/>
          </p:nvSpPr>
          <p:spPr bwMode="auto">
            <a:xfrm>
              <a:off x="6829425" y="3319463"/>
              <a:ext cx="266700" cy="303213"/>
            </a:xfrm>
            <a:custGeom>
              <a:avLst/>
              <a:gdLst>
                <a:gd name="T0" fmla="*/ 51 w 71"/>
                <a:gd name="T1" fmla="*/ 0 h 80"/>
                <a:gd name="T2" fmla="*/ 20 w 71"/>
                <a:gd name="T3" fmla="*/ 0 h 80"/>
                <a:gd name="T4" fmla="*/ 0 w 71"/>
                <a:gd name="T5" fmla="*/ 20 h 80"/>
                <a:gd name="T6" fmla="*/ 0 w 71"/>
                <a:gd name="T7" fmla="*/ 60 h 80"/>
                <a:gd name="T8" fmla="*/ 20 w 71"/>
                <a:gd name="T9" fmla="*/ 80 h 80"/>
                <a:gd name="T10" fmla="*/ 51 w 71"/>
                <a:gd name="T11" fmla="*/ 80 h 80"/>
                <a:gd name="T12" fmla="*/ 71 w 71"/>
                <a:gd name="T13" fmla="*/ 60 h 80"/>
                <a:gd name="T14" fmla="*/ 71 w 71"/>
                <a:gd name="T15" fmla="*/ 20 h 80"/>
                <a:gd name="T16" fmla="*/ 51 w 71"/>
                <a:gd name="T17" fmla="*/ 0 h 80"/>
                <a:gd name="T18" fmla="*/ 58 w 71"/>
                <a:gd name="T19" fmla="*/ 60 h 80"/>
                <a:gd name="T20" fmla="*/ 51 w 71"/>
                <a:gd name="T21" fmla="*/ 67 h 80"/>
                <a:gd name="T22" fmla="*/ 20 w 71"/>
                <a:gd name="T23" fmla="*/ 67 h 80"/>
                <a:gd name="T24" fmla="*/ 13 w 71"/>
                <a:gd name="T25" fmla="*/ 60 h 80"/>
                <a:gd name="T26" fmla="*/ 13 w 71"/>
                <a:gd name="T27" fmla="*/ 20 h 80"/>
                <a:gd name="T28" fmla="*/ 20 w 71"/>
                <a:gd name="T29" fmla="*/ 12 h 80"/>
                <a:gd name="T30" fmla="*/ 51 w 71"/>
                <a:gd name="T31" fmla="*/ 12 h 80"/>
                <a:gd name="T32" fmla="*/ 58 w 71"/>
                <a:gd name="T33" fmla="*/ 20 h 80"/>
                <a:gd name="T34" fmla="*/ 58 w 71"/>
                <a:gd name="T35" fmla="*/ 6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1" h="80">
                  <a:moveTo>
                    <a:pt x="51" y="0"/>
                  </a:moveTo>
                  <a:cubicBezTo>
                    <a:pt x="20" y="0"/>
                    <a:pt x="20" y="0"/>
                    <a:pt x="20" y="0"/>
                  </a:cubicBezTo>
                  <a:cubicBezTo>
                    <a:pt x="9" y="0"/>
                    <a:pt x="0" y="9"/>
                    <a:pt x="0" y="20"/>
                  </a:cubicBezTo>
                  <a:cubicBezTo>
                    <a:pt x="0" y="60"/>
                    <a:pt x="0" y="60"/>
                    <a:pt x="0" y="60"/>
                  </a:cubicBezTo>
                  <a:cubicBezTo>
                    <a:pt x="0" y="71"/>
                    <a:pt x="9" y="80"/>
                    <a:pt x="20" y="80"/>
                  </a:cubicBezTo>
                  <a:cubicBezTo>
                    <a:pt x="51" y="80"/>
                    <a:pt x="51" y="80"/>
                    <a:pt x="51" y="80"/>
                  </a:cubicBezTo>
                  <a:cubicBezTo>
                    <a:pt x="62" y="80"/>
                    <a:pt x="71" y="71"/>
                    <a:pt x="71" y="60"/>
                  </a:cubicBezTo>
                  <a:cubicBezTo>
                    <a:pt x="71" y="20"/>
                    <a:pt x="71" y="20"/>
                    <a:pt x="71" y="20"/>
                  </a:cubicBezTo>
                  <a:cubicBezTo>
                    <a:pt x="71" y="9"/>
                    <a:pt x="62" y="0"/>
                    <a:pt x="51" y="0"/>
                  </a:cubicBezTo>
                  <a:close/>
                  <a:moveTo>
                    <a:pt x="58" y="60"/>
                  </a:moveTo>
                  <a:cubicBezTo>
                    <a:pt x="58" y="64"/>
                    <a:pt x="55" y="67"/>
                    <a:pt x="51" y="67"/>
                  </a:cubicBezTo>
                  <a:cubicBezTo>
                    <a:pt x="20" y="67"/>
                    <a:pt x="20" y="67"/>
                    <a:pt x="20" y="67"/>
                  </a:cubicBezTo>
                  <a:cubicBezTo>
                    <a:pt x="16" y="67"/>
                    <a:pt x="13" y="64"/>
                    <a:pt x="13" y="60"/>
                  </a:cubicBezTo>
                  <a:cubicBezTo>
                    <a:pt x="13" y="20"/>
                    <a:pt x="13" y="20"/>
                    <a:pt x="13" y="20"/>
                  </a:cubicBezTo>
                  <a:cubicBezTo>
                    <a:pt x="13" y="16"/>
                    <a:pt x="16" y="12"/>
                    <a:pt x="20" y="12"/>
                  </a:cubicBezTo>
                  <a:cubicBezTo>
                    <a:pt x="51" y="12"/>
                    <a:pt x="51" y="12"/>
                    <a:pt x="51" y="12"/>
                  </a:cubicBezTo>
                  <a:cubicBezTo>
                    <a:pt x="55" y="12"/>
                    <a:pt x="58" y="16"/>
                    <a:pt x="58" y="20"/>
                  </a:cubicBezTo>
                  <a:lnTo>
                    <a:pt x="58" y="60"/>
                  </a:lnTo>
                  <a:close/>
                </a:path>
              </a:pathLst>
            </a:custGeom>
            <a:grpFill/>
            <a:ln w="9525">
              <a:noFill/>
              <a:round/>
            </a:ln>
          </p:spPr>
          <p:txBody>
            <a:bodyPr vert="horz" wrap="square" lIns="91440" tIns="45720" rIns="91440" bIns="45720" numCol="1" anchor="t" anchorCtr="0" compatLnSpc="1"/>
            <a:lstStyle/>
            <a:p>
              <a:endParaRPr lang="zh-CN" altLang="en-US" baseline="-25000">
                <a:latin typeface="微软雅黑" panose="020B0503020204020204" charset="-122"/>
                <a:ea typeface="微软雅黑" panose="020B0503020204020204" charset="-122"/>
                <a:cs typeface="微软雅黑" panose="020B0503020204020204" charset="-122"/>
              </a:endParaRPr>
            </a:p>
          </p:txBody>
        </p:sp>
        <p:sp>
          <p:nvSpPr>
            <p:cNvPr id="34" name="Freeform 93"/>
            <p:cNvSpPr/>
            <p:nvPr/>
          </p:nvSpPr>
          <p:spPr bwMode="auto">
            <a:xfrm>
              <a:off x="3952875" y="3148013"/>
              <a:ext cx="173038" cy="155575"/>
            </a:xfrm>
            <a:custGeom>
              <a:avLst/>
              <a:gdLst>
                <a:gd name="T0" fmla="*/ 28 w 46"/>
                <a:gd name="T1" fmla="*/ 40 h 41"/>
                <a:gd name="T2" fmla="*/ 28 w 46"/>
                <a:gd name="T3" fmla="*/ 38 h 41"/>
                <a:gd name="T4" fmla="*/ 43 w 46"/>
                <a:gd name="T5" fmla="*/ 15 h 41"/>
                <a:gd name="T6" fmla="*/ 43 w 46"/>
                <a:gd name="T7" fmla="*/ 0 h 41"/>
                <a:gd name="T8" fmla="*/ 28 w 46"/>
                <a:gd name="T9" fmla="*/ 25 h 41"/>
                <a:gd name="T10" fmla="*/ 2 w 46"/>
                <a:gd name="T11" fmla="*/ 15 h 41"/>
                <a:gd name="T12" fmla="*/ 2 w 46"/>
                <a:gd name="T13" fmla="*/ 31 h 41"/>
                <a:gd name="T14" fmla="*/ 28 w 46"/>
                <a:gd name="T15" fmla="*/ 40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41">
                  <a:moveTo>
                    <a:pt x="28" y="40"/>
                  </a:moveTo>
                  <a:cubicBezTo>
                    <a:pt x="28" y="41"/>
                    <a:pt x="29" y="38"/>
                    <a:pt x="28" y="38"/>
                  </a:cubicBezTo>
                  <a:cubicBezTo>
                    <a:pt x="30" y="28"/>
                    <a:pt x="35" y="21"/>
                    <a:pt x="43" y="15"/>
                  </a:cubicBezTo>
                  <a:cubicBezTo>
                    <a:pt x="46" y="13"/>
                    <a:pt x="42" y="1"/>
                    <a:pt x="43" y="0"/>
                  </a:cubicBezTo>
                  <a:cubicBezTo>
                    <a:pt x="34" y="6"/>
                    <a:pt x="30" y="15"/>
                    <a:pt x="28" y="25"/>
                  </a:cubicBezTo>
                  <a:cubicBezTo>
                    <a:pt x="21" y="18"/>
                    <a:pt x="12" y="13"/>
                    <a:pt x="2" y="15"/>
                  </a:cubicBezTo>
                  <a:cubicBezTo>
                    <a:pt x="0" y="16"/>
                    <a:pt x="2" y="31"/>
                    <a:pt x="2" y="31"/>
                  </a:cubicBezTo>
                  <a:cubicBezTo>
                    <a:pt x="12" y="29"/>
                    <a:pt x="21" y="33"/>
                    <a:pt x="28" y="40"/>
                  </a:cubicBezTo>
                  <a:close/>
                </a:path>
              </a:pathLst>
            </a:custGeom>
            <a:grpFill/>
            <a:ln w="9525">
              <a:noFill/>
              <a:round/>
            </a:ln>
          </p:spPr>
          <p:txBody>
            <a:bodyPr vert="horz" wrap="square" lIns="91440" tIns="45720" rIns="91440" bIns="45720" numCol="1" anchor="t" anchorCtr="0" compatLnSpc="1"/>
            <a:lstStyle/>
            <a:p>
              <a:endParaRPr lang="zh-CN" altLang="en-US" baseline="-25000">
                <a:latin typeface="微软雅黑" panose="020B0503020204020204" charset="-122"/>
                <a:ea typeface="微软雅黑" panose="020B0503020204020204" charset="-122"/>
                <a:cs typeface="微软雅黑" panose="020B0503020204020204" charset="-122"/>
              </a:endParaRPr>
            </a:p>
          </p:txBody>
        </p:sp>
        <p:sp>
          <p:nvSpPr>
            <p:cNvPr id="35" name="Freeform 94"/>
            <p:cNvSpPr/>
            <p:nvPr/>
          </p:nvSpPr>
          <p:spPr bwMode="auto">
            <a:xfrm>
              <a:off x="3689350" y="3128963"/>
              <a:ext cx="1192213" cy="915988"/>
            </a:xfrm>
            <a:custGeom>
              <a:avLst/>
              <a:gdLst>
                <a:gd name="T0" fmla="*/ 270 w 317"/>
                <a:gd name="T1" fmla="*/ 75 h 241"/>
                <a:gd name="T2" fmla="*/ 252 w 317"/>
                <a:gd name="T3" fmla="*/ 68 h 241"/>
                <a:gd name="T4" fmla="*/ 248 w 317"/>
                <a:gd name="T5" fmla="*/ 55 h 241"/>
                <a:gd name="T6" fmla="*/ 185 w 317"/>
                <a:gd name="T7" fmla="*/ 9 h 241"/>
                <a:gd name="T8" fmla="*/ 137 w 317"/>
                <a:gd name="T9" fmla="*/ 39 h 241"/>
                <a:gd name="T10" fmla="*/ 144 w 317"/>
                <a:gd name="T11" fmla="*/ 34 h 241"/>
                <a:gd name="T12" fmla="*/ 237 w 317"/>
                <a:gd name="T13" fmla="*/ 65 h 241"/>
                <a:gd name="T14" fmla="*/ 238 w 317"/>
                <a:gd name="T15" fmla="*/ 75 h 241"/>
                <a:gd name="T16" fmla="*/ 245 w 317"/>
                <a:gd name="T17" fmla="*/ 80 h 241"/>
                <a:gd name="T18" fmla="*/ 266 w 317"/>
                <a:gd name="T19" fmla="*/ 90 h 241"/>
                <a:gd name="T20" fmla="*/ 299 w 317"/>
                <a:gd name="T21" fmla="*/ 134 h 241"/>
                <a:gd name="T22" fmla="*/ 294 w 317"/>
                <a:gd name="T23" fmla="*/ 187 h 241"/>
                <a:gd name="T24" fmla="*/ 257 w 317"/>
                <a:gd name="T25" fmla="*/ 203 h 241"/>
                <a:gd name="T26" fmla="*/ 199 w 317"/>
                <a:gd name="T27" fmla="*/ 135 h 241"/>
                <a:gd name="T28" fmla="*/ 176 w 317"/>
                <a:gd name="T29" fmla="*/ 74 h 241"/>
                <a:gd name="T30" fmla="*/ 109 w 317"/>
                <a:gd name="T31" fmla="*/ 46 h 241"/>
                <a:gd name="T32" fmla="*/ 13 w 317"/>
                <a:gd name="T33" fmla="*/ 142 h 241"/>
                <a:gd name="T34" fmla="*/ 12 w 317"/>
                <a:gd name="T35" fmla="*/ 212 h 241"/>
                <a:gd name="T36" fmla="*/ 53 w 317"/>
                <a:gd name="T37" fmla="*/ 240 h 241"/>
                <a:gd name="T38" fmla="*/ 107 w 317"/>
                <a:gd name="T39" fmla="*/ 240 h 241"/>
                <a:gd name="T40" fmla="*/ 271 w 317"/>
                <a:gd name="T41" fmla="*/ 240 h 241"/>
                <a:gd name="T42" fmla="*/ 281 w 317"/>
                <a:gd name="T43" fmla="*/ 230 h 241"/>
                <a:gd name="T44" fmla="*/ 67 w 317"/>
                <a:gd name="T45" fmla="*/ 230 h 241"/>
                <a:gd name="T46" fmla="*/ 28 w 317"/>
                <a:gd name="T47" fmla="*/ 210 h 241"/>
                <a:gd name="T48" fmla="*/ 32 w 317"/>
                <a:gd name="T49" fmla="*/ 110 h 241"/>
                <a:gd name="T50" fmla="*/ 105 w 317"/>
                <a:gd name="T51" fmla="*/ 57 h 241"/>
                <a:gd name="T52" fmla="*/ 175 w 317"/>
                <a:gd name="T53" fmla="*/ 98 h 241"/>
                <a:gd name="T54" fmla="*/ 188 w 317"/>
                <a:gd name="T55" fmla="*/ 142 h 241"/>
                <a:gd name="T56" fmla="*/ 221 w 317"/>
                <a:gd name="T57" fmla="*/ 206 h 241"/>
                <a:gd name="T58" fmla="*/ 306 w 317"/>
                <a:gd name="T59" fmla="*/ 175 h 241"/>
                <a:gd name="T60" fmla="*/ 301 w 317"/>
                <a:gd name="T61" fmla="*/ 103 h 241"/>
                <a:gd name="T62" fmla="*/ 270 w 317"/>
                <a:gd name="T63" fmla="*/ 75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17" h="241">
                  <a:moveTo>
                    <a:pt x="270" y="75"/>
                  </a:moveTo>
                  <a:cubicBezTo>
                    <a:pt x="265" y="72"/>
                    <a:pt x="259" y="70"/>
                    <a:pt x="252" y="68"/>
                  </a:cubicBezTo>
                  <a:cubicBezTo>
                    <a:pt x="247" y="67"/>
                    <a:pt x="249" y="60"/>
                    <a:pt x="248" y="55"/>
                  </a:cubicBezTo>
                  <a:cubicBezTo>
                    <a:pt x="244" y="24"/>
                    <a:pt x="214" y="6"/>
                    <a:pt x="185" y="9"/>
                  </a:cubicBezTo>
                  <a:cubicBezTo>
                    <a:pt x="165" y="10"/>
                    <a:pt x="150" y="25"/>
                    <a:pt x="137" y="39"/>
                  </a:cubicBezTo>
                  <a:cubicBezTo>
                    <a:pt x="131" y="46"/>
                    <a:pt x="142" y="36"/>
                    <a:pt x="144" y="34"/>
                  </a:cubicBezTo>
                  <a:cubicBezTo>
                    <a:pt x="174" y="0"/>
                    <a:pt x="229" y="25"/>
                    <a:pt x="237" y="65"/>
                  </a:cubicBezTo>
                  <a:cubicBezTo>
                    <a:pt x="238" y="69"/>
                    <a:pt x="238" y="72"/>
                    <a:pt x="238" y="75"/>
                  </a:cubicBezTo>
                  <a:cubicBezTo>
                    <a:pt x="238" y="80"/>
                    <a:pt x="241" y="79"/>
                    <a:pt x="245" y="80"/>
                  </a:cubicBezTo>
                  <a:cubicBezTo>
                    <a:pt x="253" y="82"/>
                    <a:pt x="260" y="86"/>
                    <a:pt x="266" y="90"/>
                  </a:cubicBezTo>
                  <a:cubicBezTo>
                    <a:pt x="282" y="100"/>
                    <a:pt x="293" y="116"/>
                    <a:pt x="299" y="134"/>
                  </a:cubicBezTo>
                  <a:cubicBezTo>
                    <a:pt x="305" y="151"/>
                    <a:pt x="303" y="172"/>
                    <a:pt x="294" y="187"/>
                  </a:cubicBezTo>
                  <a:cubicBezTo>
                    <a:pt x="287" y="199"/>
                    <a:pt x="272" y="203"/>
                    <a:pt x="257" y="203"/>
                  </a:cubicBezTo>
                  <a:cubicBezTo>
                    <a:pt x="221" y="203"/>
                    <a:pt x="203" y="166"/>
                    <a:pt x="199" y="135"/>
                  </a:cubicBezTo>
                  <a:cubicBezTo>
                    <a:pt x="196" y="112"/>
                    <a:pt x="192" y="92"/>
                    <a:pt x="176" y="74"/>
                  </a:cubicBezTo>
                  <a:cubicBezTo>
                    <a:pt x="160" y="54"/>
                    <a:pt x="135" y="44"/>
                    <a:pt x="109" y="46"/>
                  </a:cubicBezTo>
                  <a:cubicBezTo>
                    <a:pt x="61" y="49"/>
                    <a:pt x="27" y="101"/>
                    <a:pt x="13" y="142"/>
                  </a:cubicBezTo>
                  <a:cubicBezTo>
                    <a:pt x="5" y="164"/>
                    <a:pt x="0" y="190"/>
                    <a:pt x="12" y="212"/>
                  </a:cubicBezTo>
                  <a:cubicBezTo>
                    <a:pt x="19" y="227"/>
                    <a:pt x="35" y="240"/>
                    <a:pt x="53" y="240"/>
                  </a:cubicBezTo>
                  <a:cubicBezTo>
                    <a:pt x="71" y="241"/>
                    <a:pt x="89" y="240"/>
                    <a:pt x="107" y="240"/>
                  </a:cubicBezTo>
                  <a:cubicBezTo>
                    <a:pt x="161" y="240"/>
                    <a:pt x="216" y="240"/>
                    <a:pt x="271" y="240"/>
                  </a:cubicBezTo>
                  <a:cubicBezTo>
                    <a:pt x="275" y="240"/>
                    <a:pt x="279" y="230"/>
                    <a:pt x="281" y="230"/>
                  </a:cubicBezTo>
                  <a:cubicBezTo>
                    <a:pt x="210" y="230"/>
                    <a:pt x="138" y="230"/>
                    <a:pt x="67" y="230"/>
                  </a:cubicBezTo>
                  <a:cubicBezTo>
                    <a:pt x="51" y="230"/>
                    <a:pt x="38" y="222"/>
                    <a:pt x="28" y="210"/>
                  </a:cubicBezTo>
                  <a:cubicBezTo>
                    <a:pt x="4" y="181"/>
                    <a:pt x="19" y="139"/>
                    <a:pt x="32" y="110"/>
                  </a:cubicBezTo>
                  <a:cubicBezTo>
                    <a:pt x="47" y="79"/>
                    <a:pt x="71" y="57"/>
                    <a:pt x="105" y="57"/>
                  </a:cubicBezTo>
                  <a:cubicBezTo>
                    <a:pt x="135" y="56"/>
                    <a:pt x="159" y="73"/>
                    <a:pt x="175" y="98"/>
                  </a:cubicBezTo>
                  <a:cubicBezTo>
                    <a:pt x="183" y="111"/>
                    <a:pt x="187" y="127"/>
                    <a:pt x="188" y="142"/>
                  </a:cubicBezTo>
                  <a:cubicBezTo>
                    <a:pt x="189" y="166"/>
                    <a:pt x="200" y="192"/>
                    <a:pt x="221" y="206"/>
                  </a:cubicBezTo>
                  <a:cubicBezTo>
                    <a:pt x="251" y="227"/>
                    <a:pt x="291" y="204"/>
                    <a:pt x="306" y="175"/>
                  </a:cubicBezTo>
                  <a:cubicBezTo>
                    <a:pt x="317" y="152"/>
                    <a:pt x="314" y="125"/>
                    <a:pt x="301" y="103"/>
                  </a:cubicBezTo>
                  <a:cubicBezTo>
                    <a:pt x="293" y="91"/>
                    <a:pt x="282" y="82"/>
                    <a:pt x="270" y="75"/>
                  </a:cubicBezTo>
                  <a:close/>
                </a:path>
              </a:pathLst>
            </a:custGeom>
            <a:grpFill/>
            <a:ln w="9525">
              <a:noFill/>
              <a:round/>
            </a:ln>
          </p:spPr>
          <p:txBody>
            <a:bodyPr vert="horz" wrap="square" lIns="91440" tIns="45720" rIns="91440" bIns="45720" numCol="1" anchor="t" anchorCtr="0" compatLnSpc="1"/>
            <a:lstStyle/>
            <a:p>
              <a:endParaRPr lang="zh-CN" altLang="en-US" baseline="-25000">
                <a:latin typeface="微软雅黑" panose="020B0503020204020204" charset="-122"/>
                <a:ea typeface="微软雅黑" panose="020B0503020204020204" charset="-122"/>
                <a:cs typeface="微软雅黑" panose="020B0503020204020204" charset="-122"/>
              </a:endParaRPr>
            </a:p>
          </p:txBody>
        </p:sp>
      </p:grpSp>
      <p:sp>
        <p:nvSpPr>
          <p:cNvPr id="43" name="矩形 42" hidden="1"/>
          <p:cNvSpPr/>
          <p:nvPr userDrawn="1"/>
        </p:nvSpPr>
        <p:spPr>
          <a:xfrm>
            <a:off x="311150" y="664210"/>
            <a:ext cx="75565" cy="179705"/>
          </a:xfrm>
          <a:prstGeom prst="rect">
            <a:avLst/>
          </a:prstGeom>
          <a:solidFill>
            <a:srgbClr val="5D759B">
              <a:alpha val="90000"/>
            </a:srgbClr>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 name="矩形 2" hidden="1"/>
          <p:cNvSpPr/>
          <p:nvPr userDrawn="1"/>
        </p:nvSpPr>
        <p:spPr>
          <a:xfrm>
            <a:off x="8890635" y="4300220"/>
            <a:ext cx="75565" cy="179705"/>
          </a:xfrm>
          <a:prstGeom prst="rect">
            <a:avLst/>
          </a:prstGeom>
          <a:solidFill>
            <a:srgbClr val="5D88E6">
              <a:alpha val="90000"/>
            </a:srgbClr>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 name="标题 3"/>
          <p:cNvSpPr>
            <a:spLocks noGrp="1"/>
          </p:cNvSpPr>
          <p:nvPr>
            <p:ph type="title"/>
          </p:nvPr>
        </p:nvSpPr>
        <p:spPr>
          <a:xfrm>
            <a:off x="395018" y="172842"/>
            <a:ext cx="8229612" cy="352179"/>
          </a:xfrm>
        </p:spPr>
        <p:txBody>
          <a:bodyPr>
            <a:normAutofit/>
          </a:bodyPr>
          <a:lstStyle>
            <a:lvl1pPr algn="l">
              <a:defRPr sz="1600">
                <a:solidFill>
                  <a:srgbClr val="203260"/>
                </a:solidFill>
                <a:latin typeface="+mn-ea"/>
                <a:ea typeface="+mn-ea"/>
              </a:defRPr>
            </a:lvl1pPr>
          </a:lstStyle>
          <a:p>
            <a:r>
              <a:rPr kumimoji="1" lang="zh-CN" altLang="en-US"/>
              <a:t>单击此处编辑母版标题样式</a:t>
            </a:r>
          </a:p>
        </p:txBody>
      </p:sp>
      <p:sp>
        <p:nvSpPr>
          <p:cNvPr id="7" name="图片占位符 6"/>
          <p:cNvSpPr>
            <a:spLocks noGrp="1"/>
          </p:cNvSpPr>
          <p:nvPr>
            <p:ph type="pic" idx="1" hasCustomPrompt="1"/>
          </p:nvPr>
        </p:nvSpPr>
        <p:spPr>
          <a:xfrm>
            <a:off x="610235" y="771525"/>
            <a:ext cx="2953385" cy="381698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9435" indent="0">
              <a:buNone/>
              <a:defRPr sz="2000"/>
            </a:lvl5pPr>
            <a:lvl6pPr marL="2286635" indent="0">
              <a:buNone/>
              <a:defRPr sz="2000"/>
            </a:lvl6pPr>
            <a:lvl7pPr marL="2743835" indent="0">
              <a:buNone/>
              <a:defRPr sz="2000"/>
            </a:lvl7pPr>
            <a:lvl8pPr marL="3201035" indent="0">
              <a:buNone/>
              <a:defRPr sz="2000"/>
            </a:lvl8pPr>
            <a:lvl9pPr marL="3658235" indent="0">
              <a:buNone/>
              <a:defRPr sz="2000"/>
            </a:lvl9pPr>
          </a:lstStyle>
          <a:p>
            <a:r>
              <a:rPr lang="zh-CN" altLang="en-US"/>
              <a:t>添加图片</a:t>
            </a:r>
          </a:p>
        </p:txBody>
      </p:sp>
      <p:sp>
        <p:nvSpPr>
          <p:cNvPr id="8" name="Text Placeholder 2"/>
          <p:cNvSpPr>
            <a:spLocks noGrp="1"/>
          </p:cNvSpPr>
          <p:nvPr>
            <p:ph type="body" idx="13" hasCustomPrompt="1"/>
          </p:nvPr>
        </p:nvSpPr>
        <p:spPr>
          <a:xfrm>
            <a:off x="3825240" y="1667510"/>
            <a:ext cx="4909185" cy="1125220"/>
          </a:xfrm>
          <a:prstGeom prst="rect">
            <a:avLst/>
          </a:prstGeom>
        </p:spPr>
        <p:txBody>
          <a:bodyPr/>
          <a:lstStyle>
            <a:lvl1pPr marL="0" indent="0">
              <a:buNone/>
              <a:defRPr kumimoji="0" lang="zh-CN" altLang="en-US" sz="1200" b="0" i="0" u="none" strike="noStrike" kern="1200" cap="none" spc="0" normalizeH="0" baseline="0" noProof="1" dirty="0">
                <a:solidFill>
                  <a:srgbClr val="5D759B"/>
                </a:solidFill>
                <a:latin typeface="微软雅黑" panose="020B0503020204020204" charset="-122"/>
                <a:ea typeface="微软雅黑" panose="020B0503020204020204" charset="-122"/>
                <a:cs typeface="微软雅黑" panose="020B0503020204020204" charset="-122"/>
                <a:sym typeface="+mn-ea"/>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8035" indent="0">
              <a:buNone/>
              <a:defRPr sz="1200">
                <a:solidFill>
                  <a:schemeClr val="tx1">
                    <a:tint val="75000"/>
                  </a:schemeClr>
                </a:solidFill>
              </a:defRPr>
            </a:lvl7pPr>
            <a:lvl8pPr marL="2400935" indent="0">
              <a:buNone/>
              <a:defRPr sz="1200">
                <a:solidFill>
                  <a:schemeClr val="tx1">
                    <a:tint val="75000"/>
                  </a:schemeClr>
                </a:solidFill>
              </a:defRPr>
            </a:lvl8pPr>
            <a:lvl9pPr marL="2743835" indent="0">
              <a:buNone/>
              <a:defRPr sz="1200">
                <a:solidFill>
                  <a:schemeClr val="tx1">
                    <a:tint val="75000"/>
                  </a:schemeClr>
                </a:solidFill>
              </a:defRPr>
            </a:lvl9pPr>
          </a:lstStyle>
          <a:p>
            <a:pPr lvl="0"/>
            <a:r>
              <a:rPr lang="zh-CN" altLang="en-US" dirty="0"/>
              <a:t>单击此处编辑文本样式</a:t>
            </a:r>
            <a:r>
              <a:rPr>
                <a:sym typeface="+mn-ea"/>
              </a:rPr>
              <a:t>单击此处编辑文本样式单击此处编辑文本样式单击此处编辑文本样式 </a:t>
            </a:r>
            <a:endParaRPr lang="zh-CN" altLang="en-US" dirty="0"/>
          </a:p>
          <a:p>
            <a:pPr lvl="0"/>
            <a:endParaRPr lang="zh-CN" altLang="en-US" dirty="0"/>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1_标题和内容">
    <p:bg>
      <p:bgPr>
        <a:solidFill>
          <a:schemeClr val="bg1"/>
        </a:solidFill>
        <a:effectLst/>
      </p:bgPr>
    </p:bg>
    <p:spTree>
      <p:nvGrpSpPr>
        <p:cNvPr id="1" name=""/>
        <p:cNvGrpSpPr/>
        <p:nvPr/>
      </p:nvGrpSpPr>
      <p:grpSpPr>
        <a:xfrm>
          <a:off x="0" y="0"/>
          <a:ext cx="0" cy="0"/>
          <a:chOff x="0" y="0"/>
          <a:chExt cx="0" cy="0"/>
        </a:xfrm>
      </p:grpSpPr>
      <p:grpSp>
        <p:nvGrpSpPr>
          <p:cNvPr id="42" name="组合 41"/>
          <p:cNvGrpSpPr/>
          <p:nvPr userDrawn="1"/>
        </p:nvGrpSpPr>
        <p:grpSpPr>
          <a:xfrm>
            <a:off x="0" y="195379"/>
            <a:ext cx="610235" cy="302563"/>
            <a:chOff x="795" y="1097"/>
            <a:chExt cx="961" cy="599"/>
          </a:xfrm>
        </p:grpSpPr>
        <p:sp>
          <p:nvSpPr>
            <p:cNvPr id="40" name="矩形 39"/>
            <p:cNvSpPr/>
            <p:nvPr userDrawn="1"/>
          </p:nvSpPr>
          <p:spPr>
            <a:xfrm>
              <a:off x="795" y="1159"/>
              <a:ext cx="451" cy="484"/>
            </a:xfrm>
            <a:prstGeom prst="rect">
              <a:avLst/>
            </a:prstGeom>
            <a:solidFill>
              <a:srgbClr val="F2F5FA"/>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just"/>
              <a:endParaRPr lang="zh-CN" altLang="en-US"/>
            </a:p>
          </p:txBody>
        </p:sp>
        <p:sp>
          <p:nvSpPr>
            <p:cNvPr id="11" name="流程图: 数据 10"/>
            <p:cNvSpPr/>
            <p:nvPr userDrawn="1"/>
          </p:nvSpPr>
          <p:spPr>
            <a:xfrm>
              <a:off x="1020" y="1159"/>
              <a:ext cx="451" cy="484"/>
            </a:xfrm>
            <a:prstGeom prst="flowChartInputOutput">
              <a:avLst/>
            </a:prstGeom>
            <a:solidFill>
              <a:srgbClr val="5D88E6"/>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just"/>
              <a:endParaRPr lang="zh-CN" altLang="en-US"/>
            </a:p>
          </p:txBody>
        </p:sp>
        <p:sp>
          <p:nvSpPr>
            <p:cNvPr id="13" name="流程图: 数据 12"/>
            <p:cNvSpPr/>
            <p:nvPr userDrawn="1"/>
          </p:nvSpPr>
          <p:spPr>
            <a:xfrm>
              <a:off x="1134" y="1159"/>
              <a:ext cx="451" cy="484"/>
            </a:xfrm>
            <a:prstGeom prst="flowChartInputOutput">
              <a:avLst/>
            </a:prstGeom>
            <a:solidFill>
              <a:schemeClr val="bg1"/>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just"/>
              <a:endParaRPr lang="zh-CN" altLang="en-US"/>
            </a:p>
          </p:txBody>
        </p:sp>
        <p:sp>
          <p:nvSpPr>
            <p:cNvPr id="39" name="流程图: 数据 38"/>
            <p:cNvSpPr/>
            <p:nvPr userDrawn="1"/>
          </p:nvSpPr>
          <p:spPr>
            <a:xfrm>
              <a:off x="1191" y="1159"/>
              <a:ext cx="451" cy="484"/>
            </a:xfrm>
            <a:prstGeom prst="flowChartInputOutput">
              <a:avLst/>
            </a:prstGeom>
            <a:solidFill>
              <a:srgbClr val="203260"/>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just"/>
              <a:endParaRPr lang="zh-CN" altLang="en-US"/>
            </a:p>
          </p:txBody>
        </p:sp>
        <p:sp>
          <p:nvSpPr>
            <p:cNvPr id="41" name="流程图: 数据 40"/>
            <p:cNvSpPr/>
            <p:nvPr userDrawn="1"/>
          </p:nvSpPr>
          <p:spPr>
            <a:xfrm>
              <a:off x="1305" y="1097"/>
              <a:ext cx="451" cy="599"/>
            </a:xfrm>
            <a:prstGeom prst="flowChartInputOutput">
              <a:avLst/>
            </a:prstGeom>
            <a:solidFill>
              <a:schemeClr val="bg1"/>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just"/>
              <a:endParaRPr lang="zh-CN" altLang="en-US"/>
            </a:p>
          </p:txBody>
        </p:sp>
      </p:grpSp>
      <p:grpSp>
        <p:nvGrpSpPr>
          <p:cNvPr id="15" name="组合 14"/>
          <p:cNvGrpSpPr/>
          <p:nvPr userDrawn="1"/>
        </p:nvGrpSpPr>
        <p:grpSpPr>
          <a:xfrm>
            <a:off x="8076565" y="4775835"/>
            <a:ext cx="814070" cy="181610"/>
            <a:chOff x="3689350" y="3128963"/>
            <a:chExt cx="4105276" cy="915988"/>
          </a:xfrm>
          <a:solidFill>
            <a:srgbClr val="6E94E9">
              <a:alpha val="50000"/>
            </a:srgbClr>
          </a:solidFill>
        </p:grpSpPr>
        <p:sp>
          <p:nvSpPr>
            <p:cNvPr id="18" name="Freeform 77"/>
            <p:cNvSpPr/>
            <p:nvPr/>
          </p:nvSpPr>
          <p:spPr bwMode="auto">
            <a:xfrm>
              <a:off x="5359400" y="3436938"/>
              <a:ext cx="327025" cy="106363"/>
            </a:xfrm>
            <a:custGeom>
              <a:avLst/>
              <a:gdLst>
                <a:gd name="T0" fmla="*/ 87 w 87"/>
                <a:gd name="T1" fmla="*/ 22 h 28"/>
                <a:gd name="T2" fmla="*/ 87 w 87"/>
                <a:gd name="T3" fmla="*/ 22 h 28"/>
                <a:gd name="T4" fmla="*/ 81 w 87"/>
                <a:gd name="T5" fmla="*/ 16 h 28"/>
                <a:gd name="T6" fmla="*/ 18 w 87"/>
                <a:gd name="T7" fmla="*/ 16 h 28"/>
                <a:gd name="T8" fmla="*/ 20 w 87"/>
                <a:gd name="T9" fmla="*/ 9 h 28"/>
                <a:gd name="T10" fmla="*/ 16 w 87"/>
                <a:gd name="T11" fmla="*/ 1 h 28"/>
                <a:gd name="T12" fmla="*/ 16 w 87"/>
                <a:gd name="T13" fmla="*/ 1 h 28"/>
                <a:gd name="T14" fmla="*/ 8 w 87"/>
                <a:gd name="T15" fmla="*/ 5 h 28"/>
                <a:gd name="T16" fmla="*/ 2 w 87"/>
                <a:gd name="T17" fmla="*/ 20 h 28"/>
                <a:gd name="T18" fmla="*/ 8 w 87"/>
                <a:gd name="T19" fmla="*/ 28 h 28"/>
                <a:gd name="T20" fmla="*/ 81 w 87"/>
                <a:gd name="T21" fmla="*/ 28 h 28"/>
                <a:gd name="T22" fmla="*/ 87 w 87"/>
                <a:gd name="T23" fmla="*/ 22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7" h="28">
                  <a:moveTo>
                    <a:pt x="87" y="22"/>
                  </a:moveTo>
                  <a:cubicBezTo>
                    <a:pt x="87" y="22"/>
                    <a:pt x="87" y="22"/>
                    <a:pt x="87" y="22"/>
                  </a:cubicBezTo>
                  <a:cubicBezTo>
                    <a:pt x="87" y="18"/>
                    <a:pt x="84" y="16"/>
                    <a:pt x="81" y="16"/>
                  </a:cubicBezTo>
                  <a:cubicBezTo>
                    <a:pt x="18" y="16"/>
                    <a:pt x="18" y="16"/>
                    <a:pt x="18" y="16"/>
                  </a:cubicBezTo>
                  <a:cubicBezTo>
                    <a:pt x="20" y="9"/>
                    <a:pt x="20" y="9"/>
                    <a:pt x="20" y="9"/>
                  </a:cubicBezTo>
                  <a:cubicBezTo>
                    <a:pt x="21" y="6"/>
                    <a:pt x="19" y="3"/>
                    <a:pt x="16" y="1"/>
                  </a:cubicBezTo>
                  <a:cubicBezTo>
                    <a:pt x="16" y="1"/>
                    <a:pt x="16" y="1"/>
                    <a:pt x="16" y="1"/>
                  </a:cubicBezTo>
                  <a:cubicBezTo>
                    <a:pt x="13" y="0"/>
                    <a:pt x="9" y="2"/>
                    <a:pt x="8" y="5"/>
                  </a:cubicBezTo>
                  <a:cubicBezTo>
                    <a:pt x="2" y="20"/>
                    <a:pt x="2" y="20"/>
                    <a:pt x="2" y="20"/>
                  </a:cubicBezTo>
                  <a:cubicBezTo>
                    <a:pt x="0" y="24"/>
                    <a:pt x="3" y="28"/>
                    <a:pt x="8" y="28"/>
                  </a:cubicBezTo>
                  <a:cubicBezTo>
                    <a:pt x="81" y="28"/>
                    <a:pt x="81" y="28"/>
                    <a:pt x="81" y="28"/>
                  </a:cubicBezTo>
                  <a:cubicBezTo>
                    <a:pt x="84" y="28"/>
                    <a:pt x="87" y="26"/>
                    <a:pt x="87" y="22"/>
                  </a:cubicBezTo>
                  <a:close/>
                </a:path>
              </a:pathLst>
            </a:custGeom>
            <a:grpFill/>
            <a:ln w="9525">
              <a:noFill/>
              <a:round/>
            </a:ln>
          </p:spPr>
          <p:txBody>
            <a:bodyPr vert="horz" wrap="square" lIns="91440" tIns="45720" rIns="91440" bIns="45720" numCol="1" anchor="t" anchorCtr="0" compatLnSpc="1"/>
            <a:lstStyle/>
            <a:p>
              <a:endParaRPr lang="zh-CN" altLang="en-US" baseline="-25000">
                <a:latin typeface="微软雅黑" panose="020B0503020204020204" charset="-122"/>
                <a:ea typeface="微软雅黑" panose="020B0503020204020204" charset="-122"/>
                <a:cs typeface="微软雅黑" panose="020B0503020204020204" charset="-122"/>
              </a:endParaRPr>
            </a:p>
          </p:txBody>
        </p:sp>
        <p:sp>
          <p:nvSpPr>
            <p:cNvPr id="19" name="Freeform 78"/>
            <p:cNvSpPr/>
            <p:nvPr/>
          </p:nvSpPr>
          <p:spPr bwMode="auto">
            <a:xfrm>
              <a:off x="5257800" y="3440113"/>
              <a:ext cx="49213" cy="239713"/>
            </a:xfrm>
            <a:custGeom>
              <a:avLst/>
              <a:gdLst>
                <a:gd name="T0" fmla="*/ 6 w 13"/>
                <a:gd name="T1" fmla="*/ 0 h 63"/>
                <a:gd name="T2" fmla="*/ 0 w 13"/>
                <a:gd name="T3" fmla="*/ 6 h 63"/>
                <a:gd name="T4" fmla="*/ 0 w 13"/>
                <a:gd name="T5" fmla="*/ 57 h 63"/>
                <a:gd name="T6" fmla="*/ 6 w 13"/>
                <a:gd name="T7" fmla="*/ 63 h 63"/>
                <a:gd name="T8" fmla="*/ 7 w 13"/>
                <a:gd name="T9" fmla="*/ 63 h 63"/>
                <a:gd name="T10" fmla="*/ 13 w 13"/>
                <a:gd name="T11" fmla="*/ 57 h 63"/>
                <a:gd name="T12" fmla="*/ 13 w 13"/>
                <a:gd name="T13" fmla="*/ 6 h 63"/>
                <a:gd name="T14" fmla="*/ 7 w 13"/>
                <a:gd name="T15" fmla="*/ 0 h 63"/>
                <a:gd name="T16" fmla="*/ 6 w 13"/>
                <a:gd name="T17"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63">
                  <a:moveTo>
                    <a:pt x="6" y="0"/>
                  </a:moveTo>
                  <a:cubicBezTo>
                    <a:pt x="3" y="0"/>
                    <a:pt x="0" y="3"/>
                    <a:pt x="0" y="6"/>
                  </a:cubicBezTo>
                  <a:cubicBezTo>
                    <a:pt x="0" y="57"/>
                    <a:pt x="0" y="57"/>
                    <a:pt x="0" y="57"/>
                  </a:cubicBezTo>
                  <a:cubicBezTo>
                    <a:pt x="0" y="60"/>
                    <a:pt x="3" y="63"/>
                    <a:pt x="6" y="63"/>
                  </a:cubicBezTo>
                  <a:cubicBezTo>
                    <a:pt x="7" y="63"/>
                    <a:pt x="7" y="63"/>
                    <a:pt x="7" y="63"/>
                  </a:cubicBezTo>
                  <a:cubicBezTo>
                    <a:pt x="10" y="63"/>
                    <a:pt x="13" y="60"/>
                    <a:pt x="13" y="57"/>
                  </a:cubicBezTo>
                  <a:cubicBezTo>
                    <a:pt x="13" y="6"/>
                    <a:pt x="13" y="6"/>
                    <a:pt x="13" y="6"/>
                  </a:cubicBezTo>
                  <a:cubicBezTo>
                    <a:pt x="13" y="3"/>
                    <a:pt x="10" y="0"/>
                    <a:pt x="7" y="0"/>
                  </a:cubicBezTo>
                  <a:lnTo>
                    <a:pt x="6" y="0"/>
                  </a:lnTo>
                  <a:close/>
                </a:path>
              </a:pathLst>
            </a:custGeom>
            <a:grpFill/>
            <a:ln w="9525">
              <a:noFill/>
              <a:round/>
            </a:ln>
          </p:spPr>
          <p:txBody>
            <a:bodyPr vert="horz" wrap="square" lIns="91440" tIns="45720" rIns="91440" bIns="45720" numCol="1" anchor="t" anchorCtr="0" compatLnSpc="1"/>
            <a:lstStyle/>
            <a:p>
              <a:endParaRPr lang="zh-CN" altLang="en-US" baseline="-25000">
                <a:latin typeface="微软雅黑" panose="020B0503020204020204" charset="-122"/>
                <a:ea typeface="微软雅黑" panose="020B0503020204020204" charset="-122"/>
                <a:cs typeface="微软雅黑" panose="020B0503020204020204" charset="-122"/>
              </a:endParaRPr>
            </a:p>
          </p:txBody>
        </p:sp>
        <p:sp>
          <p:nvSpPr>
            <p:cNvPr id="20" name="Freeform 79"/>
            <p:cNvSpPr/>
            <p:nvPr/>
          </p:nvSpPr>
          <p:spPr bwMode="auto">
            <a:xfrm>
              <a:off x="5068888" y="3295651"/>
              <a:ext cx="631825" cy="136525"/>
            </a:xfrm>
            <a:custGeom>
              <a:avLst/>
              <a:gdLst>
                <a:gd name="T0" fmla="*/ 6 w 168"/>
                <a:gd name="T1" fmla="*/ 24 h 36"/>
                <a:gd name="T2" fmla="*/ 35 w 168"/>
                <a:gd name="T3" fmla="*/ 24 h 36"/>
                <a:gd name="T4" fmla="*/ 35 w 168"/>
                <a:gd name="T5" fmla="*/ 30 h 36"/>
                <a:gd name="T6" fmla="*/ 41 w 168"/>
                <a:gd name="T7" fmla="*/ 36 h 36"/>
                <a:gd name="T8" fmla="*/ 41 w 168"/>
                <a:gd name="T9" fmla="*/ 36 h 36"/>
                <a:gd name="T10" fmla="*/ 47 w 168"/>
                <a:gd name="T11" fmla="*/ 30 h 36"/>
                <a:gd name="T12" fmla="*/ 47 w 168"/>
                <a:gd name="T13" fmla="*/ 24 h 36"/>
                <a:gd name="T14" fmla="*/ 122 w 168"/>
                <a:gd name="T15" fmla="*/ 24 h 36"/>
                <a:gd name="T16" fmla="*/ 122 w 168"/>
                <a:gd name="T17" fmla="*/ 30 h 36"/>
                <a:gd name="T18" fmla="*/ 128 w 168"/>
                <a:gd name="T19" fmla="*/ 36 h 36"/>
                <a:gd name="T20" fmla="*/ 128 w 168"/>
                <a:gd name="T21" fmla="*/ 36 h 36"/>
                <a:gd name="T22" fmla="*/ 134 w 168"/>
                <a:gd name="T23" fmla="*/ 30 h 36"/>
                <a:gd name="T24" fmla="*/ 134 w 168"/>
                <a:gd name="T25" fmla="*/ 24 h 36"/>
                <a:gd name="T26" fmla="*/ 162 w 168"/>
                <a:gd name="T27" fmla="*/ 24 h 36"/>
                <a:gd name="T28" fmla="*/ 168 w 168"/>
                <a:gd name="T29" fmla="*/ 18 h 36"/>
                <a:gd name="T30" fmla="*/ 168 w 168"/>
                <a:gd name="T31" fmla="*/ 18 h 36"/>
                <a:gd name="T32" fmla="*/ 162 w 168"/>
                <a:gd name="T33" fmla="*/ 12 h 36"/>
                <a:gd name="T34" fmla="*/ 134 w 168"/>
                <a:gd name="T35" fmla="*/ 12 h 36"/>
                <a:gd name="T36" fmla="*/ 134 w 168"/>
                <a:gd name="T37" fmla="*/ 6 h 36"/>
                <a:gd name="T38" fmla="*/ 128 w 168"/>
                <a:gd name="T39" fmla="*/ 0 h 36"/>
                <a:gd name="T40" fmla="*/ 128 w 168"/>
                <a:gd name="T41" fmla="*/ 0 h 36"/>
                <a:gd name="T42" fmla="*/ 122 w 168"/>
                <a:gd name="T43" fmla="*/ 6 h 36"/>
                <a:gd name="T44" fmla="*/ 122 w 168"/>
                <a:gd name="T45" fmla="*/ 12 h 36"/>
                <a:gd name="T46" fmla="*/ 47 w 168"/>
                <a:gd name="T47" fmla="*/ 12 h 36"/>
                <a:gd name="T48" fmla="*/ 47 w 168"/>
                <a:gd name="T49" fmla="*/ 6 h 36"/>
                <a:gd name="T50" fmla="*/ 41 w 168"/>
                <a:gd name="T51" fmla="*/ 0 h 36"/>
                <a:gd name="T52" fmla="*/ 41 w 168"/>
                <a:gd name="T53" fmla="*/ 0 h 36"/>
                <a:gd name="T54" fmla="*/ 35 w 168"/>
                <a:gd name="T55" fmla="*/ 6 h 36"/>
                <a:gd name="T56" fmla="*/ 35 w 168"/>
                <a:gd name="T57" fmla="*/ 12 h 36"/>
                <a:gd name="T58" fmla="*/ 6 w 168"/>
                <a:gd name="T59" fmla="*/ 12 h 36"/>
                <a:gd name="T60" fmla="*/ 0 w 168"/>
                <a:gd name="T61" fmla="*/ 18 h 36"/>
                <a:gd name="T62" fmla="*/ 0 w 168"/>
                <a:gd name="T63" fmla="*/ 18 h 36"/>
                <a:gd name="T64" fmla="*/ 6 w 168"/>
                <a:gd name="T65" fmla="*/ 2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8" h="36">
                  <a:moveTo>
                    <a:pt x="6" y="24"/>
                  </a:moveTo>
                  <a:cubicBezTo>
                    <a:pt x="35" y="24"/>
                    <a:pt x="35" y="24"/>
                    <a:pt x="35" y="24"/>
                  </a:cubicBezTo>
                  <a:cubicBezTo>
                    <a:pt x="35" y="30"/>
                    <a:pt x="35" y="30"/>
                    <a:pt x="35" y="30"/>
                  </a:cubicBezTo>
                  <a:cubicBezTo>
                    <a:pt x="35" y="33"/>
                    <a:pt x="37" y="36"/>
                    <a:pt x="41" y="36"/>
                  </a:cubicBezTo>
                  <a:cubicBezTo>
                    <a:pt x="41" y="36"/>
                    <a:pt x="41" y="36"/>
                    <a:pt x="41" y="36"/>
                  </a:cubicBezTo>
                  <a:cubicBezTo>
                    <a:pt x="45" y="36"/>
                    <a:pt x="47" y="33"/>
                    <a:pt x="47" y="30"/>
                  </a:cubicBezTo>
                  <a:cubicBezTo>
                    <a:pt x="47" y="24"/>
                    <a:pt x="47" y="24"/>
                    <a:pt x="47" y="24"/>
                  </a:cubicBezTo>
                  <a:cubicBezTo>
                    <a:pt x="122" y="24"/>
                    <a:pt x="122" y="24"/>
                    <a:pt x="122" y="24"/>
                  </a:cubicBezTo>
                  <a:cubicBezTo>
                    <a:pt x="122" y="30"/>
                    <a:pt x="122" y="30"/>
                    <a:pt x="122" y="30"/>
                  </a:cubicBezTo>
                  <a:cubicBezTo>
                    <a:pt x="122" y="33"/>
                    <a:pt x="124" y="36"/>
                    <a:pt x="128" y="36"/>
                  </a:cubicBezTo>
                  <a:cubicBezTo>
                    <a:pt x="128" y="36"/>
                    <a:pt x="128" y="36"/>
                    <a:pt x="128" y="36"/>
                  </a:cubicBezTo>
                  <a:cubicBezTo>
                    <a:pt x="131" y="36"/>
                    <a:pt x="134" y="33"/>
                    <a:pt x="134" y="30"/>
                  </a:cubicBezTo>
                  <a:cubicBezTo>
                    <a:pt x="134" y="24"/>
                    <a:pt x="134" y="24"/>
                    <a:pt x="134" y="24"/>
                  </a:cubicBezTo>
                  <a:cubicBezTo>
                    <a:pt x="162" y="24"/>
                    <a:pt x="162" y="24"/>
                    <a:pt x="162" y="24"/>
                  </a:cubicBezTo>
                  <a:cubicBezTo>
                    <a:pt x="166" y="24"/>
                    <a:pt x="168" y="22"/>
                    <a:pt x="168" y="18"/>
                  </a:cubicBezTo>
                  <a:cubicBezTo>
                    <a:pt x="168" y="18"/>
                    <a:pt x="168" y="18"/>
                    <a:pt x="168" y="18"/>
                  </a:cubicBezTo>
                  <a:cubicBezTo>
                    <a:pt x="168" y="14"/>
                    <a:pt x="166" y="12"/>
                    <a:pt x="162" y="12"/>
                  </a:cubicBezTo>
                  <a:cubicBezTo>
                    <a:pt x="134" y="12"/>
                    <a:pt x="134" y="12"/>
                    <a:pt x="134" y="12"/>
                  </a:cubicBezTo>
                  <a:cubicBezTo>
                    <a:pt x="134" y="6"/>
                    <a:pt x="134" y="6"/>
                    <a:pt x="134" y="6"/>
                  </a:cubicBezTo>
                  <a:cubicBezTo>
                    <a:pt x="134" y="3"/>
                    <a:pt x="131" y="0"/>
                    <a:pt x="128" y="0"/>
                  </a:cubicBezTo>
                  <a:cubicBezTo>
                    <a:pt x="128" y="0"/>
                    <a:pt x="128" y="0"/>
                    <a:pt x="128" y="0"/>
                  </a:cubicBezTo>
                  <a:cubicBezTo>
                    <a:pt x="124" y="0"/>
                    <a:pt x="122" y="3"/>
                    <a:pt x="122" y="6"/>
                  </a:cubicBezTo>
                  <a:cubicBezTo>
                    <a:pt x="122" y="12"/>
                    <a:pt x="122" y="12"/>
                    <a:pt x="122" y="12"/>
                  </a:cubicBezTo>
                  <a:cubicBezTo>
                    <a:pt x="47" y="12"/>
                    <a:pt x="47" y="12"/>
                    <a:pt x="47" y="12"/>
                  </a:cubicBezTo>
                  <a:cubicBezTo>
                    <a:pt x="47" y="6"/>
                    <a:pt x="47" y="6"/>
                    <a:pt x="47" y="6"/>
                  </a:cubicBezTo>
                  <a:cubicBezTo>
                    <a:pt x="47" y="3"/>
                    <a:pt x="45" y="0"/>
                    <a:pt x="41" y="0"/>
                  </a:cubicBezTo>
                  <a:cubicBezTo>
                    <a:pt x="41" y="0"/>
                    <a:pt x="41" y="0"/>
                    <a:pt x="41" y="0"/>
                  </a:cubicBezTo>
                  <a:cubicBezTo>
                    <a:pt x="37" y="0"/>
                    <a:pt x="35" y="3"/>
                    <a:pt x="35" y="6"/>
                  </a:cubicBezTo>
                  <a:cubicBezTo>
                    <a:pt x="35" y="12"/>
                    <a:pt x="35" y="12"/>
                    <a:pt x="35" y="12"/>
                  </a:cubicBezTo>
                  <a:cubicBezTo>
                    <a:pt x="6" y="12"/>
                    <a:pt x="6" y="12"/>
                    <a:pt x="6" y="12"/>
                  </a:cubicBezTo>
                  <a:cubicBezTo>
                    <a:pt x="3" y="12"/>
                    <a:pt x="0" y="14"/>
                    <a:pt x="0" y="18"/>
                  </a:cubicBezTo>
                  <a:cubicBezTo>
                    <a:pt x="0" y="18"/>
                    <a:pt x="0" y="18"/>
                    <a:pt x="0" y="18"/>
                  </a:cubicBezTo>
                  <a:cubicBezTo>
                    <a:pt x="0" y="22"/>
                    <a:pt x="3" y="24"/>
                    <a:pt x="6" y="24"/>
                  </a:cubicBezTo>
                  <a:close/>
                </a:path>
              </a:pathLst>
            </a:custGeom>
            <a:grpFill/>
            <a:ln w="9525">
              <a:noFill/>
              <a:round/>
            </a:ln>
          </p:spPr>
          <p:txBody>
            <a:bodyPr vert="horz" wrap="square" lIns="91440" tIns="45720" rIns="91440" bIns="45720" numCol="1" anchor="t" anchorCtr="0" compatLnSpc="1"/>
            <a:lstStyle/>
            <a:p>
              <a:endParaRPr lang="zh-CN" altLang="en-US" baseline="-25000">
                <a:latin typeface="微软雅黑" panose="020B0503020204020204" charset="-122"/>
                <a:ea typeface="微软雅黑" panose="020B0503020204020204" charset="-122"/>
                <a:cs typeface="微软雅黑" panose="020B0503020204020204" charset="-122"/>
              </a:endParaRPr>
            </a:p>
          </p:txBody>
        </p:sp>
        <p:sp>
          <p:nvSpPr>
            <p:cNvPr id="21" name="Freeform 80"/>
            <p:cNvSpPr/>
            <p:nvPr/>
          </p:nvSpPr>
          <p:spPr bwMode="auto">
            <a:xfrm>
              <a:off x="5378450" y="3611563"/>
              <a:ext cx="292100" cy="49213"/>
            </a:xfrm>
            <a:custGeom>
              <a:avLst/>
              <a:gdLst>
                <a:gd name="T0" fmla="*/ 6 w 78"/>
                <a:gd name="T1" fmla="*/ 0 h 13"/>
                <a:gd name="T2" fmla="*/ 0 w 78"/>
                <a:gd name="T3" fmla="*/ 7 h 13"/>
                <a:gd name="T4" fmla="*/ 0 w 78"/>
                <a:gd name="T5" fmla="*/ 7 h 13"/>
                <a:gd name="T6" fmla="*/ 6 w 78"/>
                <a:gd name="T7" fmla="*/ 13 h 13"/>
                <a:gd name="T8" fmla="*/ 71 w 78"/>
                <a:gd name="T9" fmla="*/ 13 h 13"/>
                <a:gd name="T10" fmla="*/ 78 w 78"/>
                <a:gd name="T11" fmla="*/ 7 h 13"/>
                <a:gd name="T12" fmla="*/ 78 w 78"/>
                <a:gd name="T13" fmla="*/ 7 h 13"/>
                <a:gd name="T14" fmla="*/ 71 w 78"/>
                <a:gd name="T15" fmla="*/ 0 h 13"/>
                <a:gd name="T16" fmla="*/ 6 w 78"/>
                <a:gd name="T17"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13">
                  <a:moveTo>
                    <a:pt x="6" y="0"/>
                  </a:moveTo>
                  <a:cubicBezTo>
                    <a:pt x="2" y="0"/>
                    <a:pt x="0" y="3"/>
                    <a:pt x="0" y="7"/>
                  </a:cubicBezTo>
                  <a:cubicBezTo>
                    <a:pt x="0" y="7"/>
                    <a:pt x="0" y="7"/>
                    <a:pt x="0" y="7"/>
                  </a:cubicBezTo>
                  <a:cubicBezTo>
                    <a:pt x="0" y="10"/>
                    <a:pt x="2" y="13"/>
                    <a:pt x="6" y="13"/>
                  </a:cubicBezTo>
                  <a:cubicBezTo>
                    <a:pt x="71" y="13"/>
                    <a:pt x="71" y="13"/>
                    <a:pt x="71" y="13"/>
                  </a:cubicBezTo>
                  <a:cubicBezTo>
                    <a:pt x="75" y="13"/>
                    <a:pt x="78" y="10"/>
                    <a:pt x="78" y="7"/>
                  </a:cubicBezTo>
                  <a:cubicBezTo>
                    <a:pt x="78" y="7"/>
                    <a:pt x="78" y="7"/>
                    <a:pt x="78" y="7"/>
                  </a:cubicBezTo>
                  <a:cubicBezTo>
                    <a:pt x="78" y="3"/>
                    <a:pt x="75" y="0"/>
                    <a:pt x="71" y="0"/>
                  </a:cubicBezTo>
                  <a:lnTo>
                    <a:pt x="6" y="0"/>
                  </a:lnTo>
                  <a:close/>
                </a:path>
              </a:pathLst>
            </a:custGeom>
            <a:grpFill/>
            <a:ln w="9525">
              <a:noFill/>
              <a:round/>
            </a:ln>
          </p:spPr>
          <p:txBody>
            <a:bodyPr vert="horz" wrap="square" lIns="91440" tIns="45720" rIns="91440" bIns="45720" numCol="1" anchor="t" anchorCtr="0" compatLnSpc="1"/>
            <a:lstStyle/>
            <a:p>
              <a:endParaRPr lang="zh-CN" altLang="en-US" baseline="-25000">
                <a:latin typeface="微软雅黑" panose="020B0503020204020204" charset="-122"/>
                <a:ea typeface="微软雅黑" panose="020B0503020204020204" charset="-122"/>
                <a:cs typeface="微软雅黑" panose="020B0503020204020204" charset="-122"/>
              </a:endParaRPr>
            </a:p>
          </p:txBody>
        </p:sp>
        <p:sp>
          <p:nvSpPr>
            <p:cNvPr id="22" name="Freeform 81"/>
            <p:cNvSpPr/>
            <p:nvPr/>
          </p:nvSpPr>
          <p:spPr bwMode="auto">
            <a:xfrm>
              <a:off x="5133975" y="3463926"/>
              <a:ext cx="47625" cy="196850"/>
            </a:xfrm>
            <a:custGeom>
              <a:avLst/>
              <a:gdLst>
                <a:gd name="T0" fmla="*/ 7 w 13"/>
                <a:gd name="T1" fmla="*/ 0 h 52"/>
                <a:gd name="T2" fmla="*/ 0 w 13"/>
                <a:gd name="T3" fmla="*/ 6 h 52"/>
                <a:gd name="T4" fmla="*/ 0 w 13"/>
                <a:gd name="T5" fmla="*/ 46 h 52"/>
                <a:gd name="T6" fmla="*/ 7 w 13"/>
                <a:gd name="T7" fmla="*/ 52 h 52"/>
                <a:gd name="T8" fmla="*/ 7 w 13"/>
                <a:gd name="T9" fmla="*/ 52 h 52"/>
                <a:gd name="T10" fmla="*/ 13 w 13"/>
                <a:gd name="T11" fmla="*/ 46 h 52"/>
                <a:gd name="T12" fmla="*/ 13 w 13"/>
                <a:gd name="T13" fmla="*/ 6 h 52"/>
                <a:gd name="T14" fmla="*/ 7 w 13"/>
                <a:gd name="T15" fmla="*/ 0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 h="52">
                  <a:moveTo>
                    <a:pt x="7" y="0"/>
                  </a:moveTo>
                  <a:cubicBezTo>
                    <a:pt x="3" y="0"/>
                    <a:pt x="0" y="3"/>
                    <a:pt x="0" y="6"/>
                  </a:cubicBezTo>
                  <a:cubicBezTo>
                    <a:pt x="0" y="46"/>
                    <a:pt x="0" y="46"/>
                    <a:pt x="0" y="46"/>
                  </a:cubicBezTo>
                  <a:cubicBezTo>
                    <a:pt x="0" y="49"/>
                    <a:pt x="3" y="52"/>
                    <a:pt x="7" y="52"/>
                  </a:cubicBezTo>
                  <a:cubicBezTo>
                    <a:pt x="7" y="52"/>
                    <a:pt x="7" y="52"/>
                    <a:pt x="7" y="52"/>
                  </a:cubicBezTo>
                  <a:cubicBezTo>
                    <a:pt x="10" y="52"/>
                    <a:pt x="13" y="49"/>
                    <a:pt x="13" y="46"/>
                  </a:cubicBezTo>
                  <a:cubicBezTo>
                    <a:pt x="13" y="6"/>
                    <a:pt x="13" y="6"/>
                    <a:pt x="13" y="6"/>
                  </a:cubicBezTo>
                  <a:cubicBezTo>
                    <a:pt x="13" y="3"/>
                    <a:pt x="10" y="0"/>
                    <a:pt x="7" y="0"/>
                  </a:cubicBezTo>
                  <a:close/>
                </a:path>
              </a:pathLst>
            </a:custGeom>
            <a:grpFill/>
            <a:ln w="9525">
              <a:noFill/>
              <a:round/>
            </a:ln>
          </p:spPr>
          <p:txBody>
            <a:bodyPr vert="horz" wrap="square" lIns="91440" tIns="45720" rIns="91440" bIns="45720" numCol="1" anchor="t" anchorCtr="0" compatLnSpc="1"/>
            <a:lstStyle/>
            <a:p>
              <a:endParaRPr lang="zh-CN" altLang="en-US" baseline="-25000">
                <a:latin typeface="微软雅黑" panose="020B0503020204020204" charset="-122"/>
                <a:ea typeface="微软雅黑" panose="020B0503020204020204" charset="-122"/>
                <a:cs typeface="微软雅黑" panose="020B0503020204020204" charset="-122"/>
              </a:endParaRPr>
            </a:p>
          </p:txBody>
        </p:sp>
        <p:sp>
          <p:nvSpPr>
            <p:cNvPr id="23" name="Freeform 82"/>
            <p:cNvSpPr/>
            <p:nvPr/>
          </p:nvSpPr>
          <p:spPr bwMode="auto">
            <a:xfrm>
              <a:off x="6057900" y="3300413"/>
              <a:ext cx="349250" cy="106363"/>
            </a:xfrm>
            <a:custGeom>
              <a:avLst/>
              <a:gdLst>
                <a:gd name="T0" fmla="*/ 87 w 93"/>
                <a:gd name="T1" fmla="*/ 16 h 28"/>
                <a:gd name="T2" fmla="*/ 53 w 93"/>
                <a:gd name="T3" fmla="*/ 16 h 28"/>
                <a:gd name="T4" fmla="*/ 53 w 93"/>
                <a:gd name="T5" fmla="*/ 6 h 28"/>
                <a:gd name="T6" fmla="*/ 47 w 93"/>
                <a:gd name="T7" fmla="*/ 0 h 28"/>
                <a:gd name="T8" fmla="*/ 47 w 93"/>
                <a:gd name="T9" fmla="*/ 0 h 28"/>
                <a:gd name="T10" fmla="*/ 40 w 93"/>
                <a:gd name="T11" fmla="*/ 6 h 28"/>
                <a:gd name="T12" fmla="*/ 40 w 93"/>
                <a:gd name="T13" fmla="*/ 16 h 28"/>
                <a:gd name="T14" fmla="*/ 6 w 93"/>
                <a:gd name="T15" fmla="*/ 16 h 28"/>
                <a:gd name="T16" fmla="*/ 0 w 93"/>
                <a:gd name="T17" fmla="*/ 22 h 28"/>
                <a:gd name="T18" fmla="*/ 0 w 93"/>
                <a:gd name="T19" fmla="*/ 22 h 28"/>
                <a:gd name="T20" fmla="*/ 6 w 93"/>
                <a:gd name="T21" fmla="*/ 28 h 28"/>
                <a:gd name="T22" fmla="*/ 87 w 93"/>
                <a:gd name="T23" fmla="*/ 28 h 28"/>
                <a:gd name="T24" fmla="*/ 93 w 93"/>
                <a:gd name="T25" fmla="*/ 22 h 28"/>
                <a:gd name="T26" fmla="*/ 93 w 93"/>
                <a:gd name="T27" fmla="*/ 22 h 28"/>
                <a:gd name="T28" fmla="*/ 87 w 93"/>
                <a:gd name="T29" fmla="*/ 1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3" h="28">
                  <a:moveTo>
                    <a:pt x="87" y="16"/>
                  </a:moveTo>
                  <a:cubicBezTo>
                    <a:pt x="53" y="16"/>
                    <a:pt x="53" y="16"/>
                    <a:pt x="53" y="16"/>
                  </a:cubicBezTo>
                  <a:cubicBezTo>
                    <a:pt x="53" y="6"/>
                    <a:pt x="53" y="6"/>
                    <a:pt x="53" y="6"/>
                  </a:cubicBezTo>
                  <a:cubicBezTo>
                    <a:pt x="53" y="3"/>
                    <a:pt x="50" y="0"/>
                    <a:pt x="47" y="0"/>
                  </a:cubicBezTo>
                  <a:cubicBezTo>
                    <a:pt x="47" y="0"/>
                    <a:pt x="47" y="0"/>
                    <a:pt x="47" y="0"/>
                  </a:cubicBezTo>
                  <a:cubicBezTo>
                    <a:pt x="43" y="0"/>
                    <a:pt x="40" y="3"/>
                    <a:pt x="40" y="6"/>
                  </a:cubicBezTo>
                  <a:cubicBezTo>
                    <a:pt x="40" y="16"/>
                    <a:pt x="40" y="16"/>
                    <a:pt x="40" y="16"/>
                  </a:cubicBezTo>
                  <a:cubicBezTo>
                    <a:pt x="6" y="16"/>
                    <a:pt x="6" y="16"/>
                    <a:pt x="6" y="16"/>
                  </a:cubicBezTo>
                  <a:cubicBezTo>
                    <a:pt x="3" y="16"/>
                    <a:pt x="0" y="19"/>
                    <a:pt x="0" y="22"/>
                  </a:cubicBezTo>
                  <a:cubicBezTo>
                    <a:pt x="0" y="22"/>
                    <a:pt x="0" y="22"/>
                    <a:pt x="0" y="22"/>
                  </a:cubicBezTo>
                  <a:cubicBezTo>
                    <a:pt x="0" y="25"/>
                    <a:pt x="3" y="28"/>
                    <a:pt x="6" y="28"/>
                  </a:cubicBezTo>
                  <a:cubicBezTo>
                    <a:pt x="87" y="28"/>
                    <a:pt x="87" y="28"/>
                    <a:pt x="87" y="28"/>
                  </a:cubicBezTo>
                  <a:cubicBezTo>
                    <a:pt x="90" y="28"/>
                    <a:pt x="93" y="25"/>
                    <a:pt x="93" y="22"/>
                  </a:cubicBezTo>
                  <a:cubicBezTo>
                    <a:pt x="93" y="22"/>
                    <a:pt x="93" y="22"/>
                    <a:pt x="93" y="22"/>
                  </a:cubicBezTo>
                  <a:cubicBezTo>
                    <a:pt x="93" y="19"/>
                    <a:pt x="90" y="16"/>
                    <a:pt x="87" y="16"/>
                  </a:cubicBezTo>
                  <a:close/>
                </a:path>
              </a:pathLst>
            </a:custGeom>
            <a:grpFill/>
            <a:ln w="9525">
              <a:noFill/>
              <a:round/>
            </a:ln>
          </p:spPr>
          <p:txBody>
            <a:bodyPr vert="horz" wrap="square" lIns="91440" tIns="45720" rIns="91440" bIns="45720" numCol="1" anchor="t" anchorCtr="0" compatLnSpc="1"/>
            <a:lstStyle/>
            <a:p>
              <a:endParaRPr lang="zh-CN" altLang="en-US" baseline="-25000">
                <a:latin typeface="微软雅黑" panose="020B0503020204020204" charset="-122"/>
                <a:ea typeface="微软雅黑" panose="020B0503020204020204" charset="-122"/>
                <a:cs typeface="微软雅黑" panose="020B0503020204020204" charset="-122"/>
              </a:endParaRPr>
            </a:p>
          </p:txBody>
        </p:sp>
        <p:sp>
          <p:nvSpPr>
            <p:cNvPr id="24" name="Freeform 83"/>
            <p:cNvSpPr>
              <a:spLocks noEditPoints="1"/>
            </p:cNvSpPr>
            <p:nvPr/>
          </p:nvSpPr>
          <p:spPr bwMode="auto">
            <a:xfrm>
              <a:off x="5788025" y="3311526"/>
              <a:ext cx="261938" cy="528638"/>
            </a:xfrm>
            <a:custGeom>
              <a:avLst/>
              <a:gdLst>
                <a:gd name="T0" fmla="*/ 0 w 70"/>
                <a:gd name="T1" fmla="*/ 125 h 139"/>
                <a:gd name="T2" fmla="*/ 0 w 70"/>
                <a:gd name="T3" fmla="*/ 125 h 139"/>
                <a:gd name="T4" fmla="*/ 5 w 70"/>
                <a:gd name="T5" fmla="*/ 135 h 139"/>
                <a:gd name="T6" fmla="*/ 16 w 70"/>
                <a:gd name="T7" fmla="*/ 139 h 139"/>
                <a:gd name="T8" fmla="*/ 53 w 70"/>
                <a:gd name="T9" fmla="*/ 139 h 139"/>
                <a:gd name="T10" fmla="*/ 59 w 70"/>
                <a:gd name="T11" fmla="*/ 138 h 139"/>
                <a:gd name="T12" fmla="*/ 70 w 70"/>
                <a:gd name="T13" fmla="*/ 123 h 139"/>
                <a:gd name="T14" fmla="*/ 70 w 70"/>
                <a:gd name="T15" fmla="*/ 59 h 139"/>
                <a:gd name="T16" fmla="*/ 65 w 70"/>
                <a:gd name="T17" fmla="*/ 47 h 139"/>
                <a:gd name="T18" fmla="*/ 53 w 70"/>
                <a:gd name="T19" fmla="*/ 42 h 139"/>
                <a:gd name="T20" fmla="*/ 61 w 70"/>
                <a:gd name="T21" fmla="*/ 23 h 139"/>
                <a:gd name="T22" fmla="*/ 60 w 70"/>
                <a:gd name="T23" fmla="*/ 17 h 139"/>
                <a:gd name="T24" fmla="*/ 55 w 70"/>
                <a:gd name="T25" fmla="*/ 15 h 139"/>
                <a:gd name="T26" fmla="*/ 19 w 70"/>
                <a:gd name="T27" fmla="*/ 15 h 139"/>
                <a:gd name="T28" fmla="*/ 21 w 70"/>
                <a:gd name="T29" fmla="*/ 9 h 139"/>
                <a:gd name="T30" fmla="*/ 17 w 70"/>
                <a:gd name="T31" fmla="*/ 2 h 139"/>
                <a:gd name="T32" fmla="*/ 17 w 70"/>
                <a:gd name="T33" fmla="*/ 1 h 139"/>
                <a:gd name="T34" fmla="*/ 9 w 70"/>
                <a:gd name="T35" fmla="*/ 5 h 139"/>
                <a:gd name="T36" fmla="*/ 5 w 70"/>
                <a:gd name="T37" fmla="*/ 19 h 139"/>
                <a:gd name="T38" fmla="*/ 6 w 70"/>
                <a:gd name="T39" fmla="*/ 25 h 139"/>
                <a:gd name="T40" fmla="*/ 11 w 70"/>
                <a:gd name="T41" fmla="*/ 27 h 139"/>
                <a:gd name="T42" fmla="*/ 46 w 70"/>
                <a:gd name="T43" fmla="*/ 27 h 139"/>
                <a:gd name="T44" fmla="*/ 40 w 70"/>
                <a:gd name="T45" fmla="*/ 42 h 139"/>
                <a:gd name="T46" fmla="*/ 39 w 70"/>
                <a:gd name="T47" fmla="*/ 43 h 139"/>
                <a:gd name="T48" fmla="*/ 38 w 70"/>
                <a:gd name="T49" fmla="*/ 47 h 139"/>
                <a:gd name="T50" fmla="*/ 39 w 70"/>
                <a:gd name="T51" fmla="*/ 51 h 139"/>
                <a:gd name="T52" fmla="*/ 45 w 70"/>
                <a:gd name="T53" fmla="*/ 55 h 139"/>
                <a:gd name="T54" fmla="*/ 46 w 70"/>
                <a:gd name="T55" fmla="*/ 55 h 139"/>
                <a:gd name="T56" fmla="*/ 46 w 70"/>
                <a:gd name="T57" fmla="*/ 55 h 139"/>
                <a:gd name="T58" fmla="*/ 51 w 70"/>
                <a:gd name="T59" fmla="*/ 55 h 139"/>
                <a:gd name="T60" fmla="*/ 57 w 70"/>
                <a:gd name="T61" fmla="*/ 61 h 139"/>
                <a:gd name="T62" fmla="*/ 57 w 70"/>
                <a:gd name="T63" fmla="*/ 63 h 139"/>
                <a:gd name="T64" fmla="*/ 57 w 70"/>
                <a:gd name="T65" fmla="*/ 96 h 139"/>
                <a:gd name="T66" fmla="*/ 12 w 70"/>
                <a:gd name="T67" fmla="*/ 45 h 139"/>
                <a:gd name="T68" fmla="*/ 6 w 70"/>
                <a:gd name="T69" fmla="*/ 42 h 139"/>
                <a:gd name="T70" fmla="*/ 6 w 70"/>
                <a:gd name="T71" fmla="*/ 42 h 139"/>
                <a:gd name="T72" fmla="*/ 0 w 70"/>
                <a:gd name="T73" fmla="*/ 49 h 139"/>
                <a:gd name="T74" fmla="*/ 0 w 70"/>
                <a:gd name="T75" fmla="*/ 62 h 139"/>
                <a:gd name="T76" fmla="*/ 0 w 70"/>
                <a:gd name="T77" fmla="*/ 123 h 139"/>
                <a:gd name="T78" fmla="*/ 0 w 70"/>
                <a:gd name="T79" fmla="*/ 124 h 139"/>
                <a:gd name="T80" fmla="*/ 0 w 70"/>
                <a:gd name="T81" fmla="*/ 125 h 139"/>
                <a:gd name="T82" fmla="*/ 13 w 70"/>
                <a:gd name="T83" fmla="*/ 66 h 139"/>
                <a:gd name="T84" fmla="*/ 55 w 70"/>
                <a:gd name="T85" fmla="*/ 114 h 139"/>
                <a:gd name="T86" fmla="*/ 57 w 70"/>
                <a:gd name="T87" fmla="*/ 115 h 139"/>
                <a:gd name="T88" fmla="*/ 57 w 70"/>
                <a:gd name="T89" fmla="*/ 119 h 139"/>
                <a:gd name="T90" fmla="*/ 57 w 70"/>
                <a:gd name="T91" fmla="*/ 121 h 139"/>
                <a:gd name="T92" fmla="*/ 51 w 70"/>
                <a:gd name="T93" fmla="*/ 127 h 139"/>
                <a:gd name="T94" fmla="*/ 51 w 70"/>
                <a:gd name="T95" fmla="*/ 127 h 139"/>
                <a:gd name="T96" fmla="*/ 19 w 70"/>
                <a:gd name="T97" fmla="*/ 127 h 139"/>
                <a:gd name="T98" fmla="*/ 19 w 70"/>
                <a:gd name="T99" fmla="*/ 127 h 139"/>
                <a:gd name="T100" fmla="*/ 13 w 70"/>
                <a:gd name="T101" fmla="*/ 122 h 139"/>
                <a:gd name="T102" fmla="*/ 13 w 70"/>
                <a:gd name="T103" fmla="*/ 122 h 139"/>
                <a:gd name="T104" fmla="*/ 13 w 70"/>
                <a:gd name="T105" fmla="*/ 66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70" h="139">
                  <a:moveTo>
                    <a:pt x="0" y="125"/>
                  </a:moveTo>
                  <a:cubicBezTo>
                    <a:pt x="0" y="125"/>
                    <a:pt x="0" y="125"/>
                    <a:pt x="0" y="125"/>
                  </a:cubicBezTo>
                  <a:cubicBezTo>
                    <a:pt x="1" y="129"/>
                    <a:pt x="2" y="132"/>
                    <a:pt x="5" y="135"/>
                  </a:cubicBezTo>
                  <a:cubicBezTo>
                    <a:pt x="8" y="138"/>
                    <a:pt x="12" y="139"/>
                    <a:pt x="16" y="139"/>
                  </a:cubicBezTo>
                  <a:cubicBezTo>
                    <a:pt x="53" y="139"/>
                    <a:pt x="53" y="139"/>
                    <a:pt x="53" y="139"/>
                  </a:cubicBezTo>
                  <a:cubicBezTo>
                    <a:pt x="55" y="139"/>
                    <a:pt x="57" y="139"/>
                    <a:pt x="59" y="138"/>
                  </a:cubicBezTo>
                  <a:cubicBezTo>
                    <a:pt x="65" y="135"/>
                    <a:pt x="70" y="130"/>
                    <a:pt x="70" y="123"/>
                  </a:cubicBezTo>
                  <a:cubicBezTo>
                    <a:pt x="70" y="59"/>
                    <a:pt x="70" y="59"/>
                    <a:pt x="70" y="59"/>
                  </a:cubicBezTo>
                  <a:cubicBezTo>
                    <a:pt x="70" y="54"/>
                    <a:pt x="68" y="50"/>
                    <a:pt x="65" y="47"/>
                  </a:cubicBezTo>
                  <a:cubicBezTo>
                    <a:pt x="61" y="44"/>
                    <a:pt x="57" y="42"/>
                    <a:pt x="53" y="42"/>
                  </a:cubicBezTo>
                  <a:cubicBezTo>
                    <a:pt x="61" y="23"/>
                    <a:pt x="61" y="23"/>
                    <a:pt x="61" y="23"/>
                  </a:cubicBezTo>
                  <a:cubicBezTo>
                    <a:pt x="62" y="21"/>
                    <a:pt x="61" y="19"/>
                    <a:pt x="60" y="17"/>
                  </a:cubicBezTo>
                  <a:cubicBezTo>
                    <a:pt x="59" y="16"/>
                    <a:pt x="57" y="15"/>
                    <a:pt x="55" y="15"/>
                  </a:cubicBezTo>
                  <a:cubicBezTo>
                    <a:pt x="19" y="15"/>
                    <a:pt x="19" y="15"/>
                    <a:pt x="19" y="15"/>
                  </a:cubicBezTo>
                  <a:cubicBezTo>
                    <a:pt x="21" y="9"/>
                    <a:pt x="21" y="9"/>
                    <a:pt x="21" y="9"/>
                  </a:cubicBezTo>
                  <a:cubicBezTo>
                    <a:pt x="22" y="6"/>
                    <a:pt x="20" y="3"/>
                    <a:pt x="17" y="2"/>
                  </a:cubicBezTo>
                  <a:cubicBezTo>
                    <a:pt x="17" y="1"/>
                    <a:pt x="17" y="1"/>
                    <a:pt x="17" y="1"/>
                  </a:cubicBezTo>
                  <a:cubicBezTo>
                    <a:pt x="14" y="0"/>
                    <a:pt x="10" y="2"/>
                    <a:pt x="9" y="5"/>
                  </a:cubicBezTo>
                  <a:cubicBezTo>
                    <a:pt x="5" y="19"/>
                    <a:pt x="5" y="19"/>
                    <a:pt x="5" y="19"/>
                  </a:cubicBezTo>
                  <a:cubicBezTo>
                    <a:pt x="4" y="21"/>
                    <a:pt x="4" y="23"/>
                    <a:pt x="6" y="25"/>
                  </a:cubicBezTo>
                  <a:cubicBezTo>
                    <a:pt x="7" y="26"/>
                    <a:pt x="9" y="27"/>
                    <a:pt x="11" y="27"/>
                  </a:cubicBezTo>
                  <a:cubicBezTo>
                    <a:pt x="46" y="27"/>
                    <a:pt x="46" y="27"/>
                    <a:pt x="46" y="27"/>
                  </a:cubicBezTo>
                  <a:cubicBezTo>
                    <a:pt x="40" y="42"/>
                    <a:pt x="40" y="42"/>
                    <a:pt x="40" y="42"/>
                  </a:cubicBezTo>
                  <a:cubicBezTo>
                    <a:pt x="39" y="43"/>
                    <a:pt x="39" y="43"/>
                    <a:pt x="39" y="43"/>
                  </a:cubicBezTo>
                  <a:cubicBezTo>
                    <a:pt x="39" y="44"/>
                    <a:pt x="38" y="45"/>
                    <a:pt x="38" y="47"/>
                  </a:cubicBezTo>
                  <a:cubicBezTo>
                    <a:pt x="38" y="49"/>
                    <a:pt x="39" y="50"/>
                    <a:pt x="39" y="51"/>
                  </a:cubicBezTo>
                  <a:cubicBezTo>
                    <a:pt x="41" y="53"/>
                    <a:pt x="43" y="54"/>
                    <a:pt x="45" y="55"/>
                  </a:cubicBezTo>
                  <a:cubicBezTo>
                    <a:pt x="46" y="55"/>
                    <a:pt x="46" y="55"/>
                    <a:pt x="46" y="55"/>
                  </a:cubicBezTo>
                  <a:cubicBezTo>
                    <a:pt x="46" y="55"/>
                    <a:pt x="46" y="55"/>
                    <a:pt x="46" y="55"/>
                  </a:cubicBezTo>
                  <a:cubicBezTo>
                    <a:pt x="51" y="55"/>
                    <a:pt x="51" y="55"/>
                    <a:pt x="51" y="55"/>
                  </a:cubicBezTo>
                  <a:cubicBezTo>
                    <a:pt x="54" y="55"/>
                    <a:pt x="57" y="57"/>
                    <a:pt x="57" y="61"/>
                  </a:cubicBezTo>
                  <a:cubicBezTo>
                    <a:pt x="57" y="62"/>
                    <a:pt x="58" y="63"/>
                    <a:pt x="57" y="63"/>
                  </a:cubicBezTo>
                  <a:cubicBezTo>
                    <a:pt x="57" y="96"/>
                    <a:pt x="57" y="96"/>
                    <a:pt x="57" y="96"/>
                  </a:cubicBezTo>
                  <a:cubicBezTo>
                    <a:pt x="12" y="45"/>
                    <a:pt x="12" y="45"/>
                    <a:pt x="12" y="45"/>
                  </a:cubicBezTo>
                  <a:cubicBezTo>
                    <a:pt x="11" y="44"/>
                    <a:pt x="9" y="42"/>
                    <a:pt x="6" y="42"/>
                  </a:cubicBezTo>
                  <a:cubicBezTo>
                    <a:pt x="6" y="42"/>
                    <a:pt x="6" y="42"/>
                    <a:pt x="6" y="42"/>
                  </a:cubicBezTo>
                  <a:cubicBezTo>
                    <a:pt x="3" y="42"/>
                    <a:pt x="0" y="45"/>
                    <a:pt x="0" y="49"/>
                  </a:cubicBezTo>
                  <a:cubicBezTo>
                    <a:pt x="0" y="62"/>
                    <a:pt x="0" y="62"/>
                    <a:pt x="0" y="62"/>
                  </a:cubicBezTo>
                  <a:cubicBezTo>
                    <a:pt x="0" y="123"/>
                    <a:pt x="0" y="123"/>
                    <a:pt x="0" y="123"/>
                  </a:cubicBezTo>
                  <a:cubicBezTo>
                    <a:pt x="0" y="124"/>
                    <a:pt x="0" y="124"/>
                    <a:pt x="0" y="124"/>
                  </a:cubicBezTo>
                  <a:cubicBezTo>
                    <a:pt x="0" y="124"/>
                    <a:pt x="0" y="124"/>
                    <a:pt x="0" y="125"/>
                  </a:cubicBezTo>
                  <a:close/>
                  <a:moveTo>
                    <a:pt x="13" y="66"/>
                  </a:moveTo>
                  <a:cubicBezTo>
                    <a:pt x="55" y="114"/>
                    <a:pt x="55" y="114"/>
                    <a:pt x="55" y="114"/>
                  </a:cubicBezTo>
                  <a:cubicBezTo>
                    <a:pt x="56" y="114"/>
                    <a:pt x="57" y="115"/>
                    <a:pt x="57" y="115"/>
                  </a:cubicBezTo>
                  <a:cubicBezTo>
                    <a:pt x="57" y="119"/>
                    <a:pt x="57" y="119"/>
                    <a:pt x="57" y="119"/>
                  </a:cubicBezTo>
                  <a:cubicBezTo>
                    <a:pt x="58" y="119"/>
                    <a:pt x="57" y="120"/>
                    <a:pt x="57" y="121"/>
                  </a:cubicBezTo>
                  <a:cubicBezTo>
                    <a:pt x="57" y="124"/>
                    <a:pt x="54" y="127"/>
                    <a:pt x="51" y="127"/>
                  </a:cubicBezTo>
                  <a:cubicBezTo>
                    <a:pt x="51" y="127"/>
                    <a:pt x="51" y="127"/>
                    <a:pt x="51" y="127"/>
                  </a:cubicBezTo>
                  <a:cubicBezTo>
                    <a:pt x="19" y="127"/>
                    <a:pt x="19" y="127"/>
                    <a:pt x="19" y="127"/>
                  </a:cubicBezTo>
                  <a:cubicBezTo>
                    <a:pt x="19" y="127"/>
                    <a:pt x="19" y="127"/>
                    <a:pt x="19" y="127"/>
                  </a:cubicBezTo>
                  <a:cubicBezTo>
                    <a:pt x="16" y="127"/>
                    <a:pt x="13" y="125"/>
                    <a:pt x="13" y="122"/>
                  </a:cubicBezTo>
                  <a:cubicBezTo>
                    <a:pt x="13" y="122"/>
                    <a:pt x="13" y="122"/>
                    <a:pt x="13" y="122"/>
                  </a:cubicBezTo>
                  <a:lnTo>
                    <a:pt x="13" y="66"/>
                  </a:lnTo>
                  <a:close/>
                </a:path>
              </a:pathLst>
            </a:custGeom>
            <a:grpFill/>
            <a:ln w="9525">
              <a:noFill/>
              <a:round/>
            </a:ln>
          </p:spPr>
          <p:txBody>
            <a:bodyPr vert="horz" wrap="square" lIns="91440" tIns="45720" rIns="91440" bIns="45720" numCol="1" anchor="t" anchorCtr="0" compatLnSpc="1"/>
            <a:lstStyle/>
            <a:p>
              <a:endParaRPr lang="zh-CN" altLang="en-US" baseline="-25000">
                <a:latin typeface="微软雅黑" panose="020B0503020204020204" charset="-122"/>
                <a:ea typeface="微软雅黑" panose="020B0503020204020204" charset="-122"/>
                <a:cs typeface="微软雅黑" panose="020B0503020204020204" charset="-122"/>
              </a:endParaRPr>
            </a:p>
          </p:txBody>
        </p:sp>
        <p:sp>
          <p:nvSpPr>
            <p:cNvPr id="25" name="Freeform 84"/>
            <p:cNvSpPr/>
            <p:nvPr/>
          </p:nvSpPr>
          <p:spPr bwMode="auto">
            <a:xfrm>
              <a:off x="6310313" y="3714751"/>
              <a:ext cx="93663" cy="223838"/>
            </a:xfrm>
            <a:custGeom>
              <a:avLst/>
              <a:gdLst>
                <a:gd name="T0" fmla="*/ 19 w 25"/>
                <a:gd name="T1" fmla="*/ 47 h 59"/>
                <a:gd name="T2" fmla="*/ 18 w 25"/>
                <a:gd name="T3" fmla="*/ 47 h 59"/>
                <a:gd name="T4" fmla="*/ 13 w 25"/>
                <a:gd name="T5" fmla="*/ 41 h 59"/>
                <a:gd name="T6" fmla="*/ 13 w 25"/>
                <a:gd name="T7" fmla="*/ 40 h 59"/>
                <a:gd name="T8" fmla="*/ 13 w 25"/>
                <a:gd name="T9" fmla="*/ 26 h 59"/>
                <a:gd name="T10" fmla="*/ 13 w 25"/>
                <a:gd name="T11" fmla="*/ 6 h 59"/>
                <a:gd name="T12" fmla="*/ 6 w 25"/>
                <a:gd name="T13" fmla="*/ 0 h 59"/>
                <a:gd name="T14" fmla="*/ 0 w 25"/>
                <a:gd name="T15" fmla="*/ 6 h 59"/>
                <a:gd name="T16" fmla="*/ 0 w 25"/>
                <a:gd name="T17" fmla="*/ 42 h 59"/>
                <a:gd name="T18" fmla="*/ 16 w 25"/>
                <a:gd name="T19" fmla="*/ 59 h 59"/>
                <a:gd name="T20" fmla="*/ 18 w 25"/>
                <a:gd name="T21" fmla="*/ 59 h 59"/>
                <a:gd name="T22" fmla="*/ 22 w 25"/>
                <a:gd name="T23" fmla="*/ 58 h 59"/>
                <a:gd name="T24" fmla="*/ 25 w 25"/>
                <a:gd name="T25" fmla="*/ 52 h 59"/>
                <a:gd name="T26" fmla="*/ 19 w 25"/>
                <a:gd name="T27" fmla="*/ 4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 h="59">
                  <a:moveTo>
                    <a:pt x="19" y="47"/>
                  </a:moveTo>
                  <a:cubicBezTo>
                    <a:pt x="18" y="47"/>
                    <a:pt x="18" y="47"/>
                    <a:pt x="18" y="47"/>
                  </a:cubicBezTo>
                  <a:cubicBezTo>
                    <a:pt x="15" y="47"/>
                    <a:pt x="13" y="44"/>
                    <a:pt x="13" y="41"/>
                  </a:cubicBezTo>
                  <a:cubicBezTo>
                    <a:pt x="13" y="41"/>
                    <a:pt x="13" y="40"/>
                    <a:pt x="13" y="40"/>
                  </a:cubicBezTo>
                  <a:cubicBezTo>
                    <a:pt x="13" y="26"/>
                    <a:pt x="13" y="26"/>
                    <a:pt x="13" y="26"/>
                  </a:cubicBezTo>
                  <a:cubicBezTo>
                    <a:pt x="13" y="6"/>
                    <a:pt x="13" y="6"/>
                    <a:pt x="13" y="6"/>
                  </a:cubicBezTo>
                  <a:cubicBezTo>
                    <a:pt x="13" y="3"/>
                    <a:pt x="10" y="0"/>
                    <a:pt x="6" y="0"/>
                  </a:cubicBezTo>
                  <a:cubicBezTo>
                    <a:pt x="3" y="0"/>
                    <a:pt x="0" y="3"/>
                    <a:pt x="0" y="6"/>
                  </a:cubicBezTo>
                  <a:cubicBezTo>
                    <a:pt x="0" y="42"/>
                    <a:pt x="0" y="42"/>
                    <a:pt x="0" y="42"/>
                  </a:cubicBezTo>
                  <a:cubicBezTo>
                    <a:pt x="0" y="52"/>
                    <a:pt x="7" y="59"/>
                    <a:pt x="16" y="59"/>
                  </a:cubicBezTo>
                  <a:cubicBezTo>
                    <a:pt x="18" y="59"/>
                    <a:pt x="18" y="59"/>
                    <a:pt x="18" y="59"/>
                  </a:cubicBezTo>
                  <a:cubicBezTo>
                    <a:pt x="20" y="59"/>
                    <a:pt x="21" y="59"/>
                    <a:pt x="22" y="58"/>
                  </a:cubicBezTo>
                  <a:cubicBezTo>
                    <a:pt x="24" y="57"/>
                    <a:pt x="25" y="55"/>
                    <a:pt x="25" y="52"/>
                  </a:cubicBezTo>
                  <a:cubicBezTo>
                    <a:pt x="25" y="49"/>
                    <a:pt x="23" y="47"/>
                    <a:pt x="19" y="47"/>
                  </a:cubicBezTo>
                  <a:close/>
                </a:path>
              </a:pathLst>
            </a:custGeom>
            <a:grpFill/>
            <a:ln w="9525">
              <a:noFill/>
              <a:round/>
            </a:ln>
          </p:spPr>
          <p:txBody>
            <a:bodyPr vert="horz" wrap="square" lIns="91440" tIns="45720" rIns="91440" bIns="45720" numCol="1" anchor="t" anchorCtr="0" compatLnSpc="1"/>
            <a:lstStyle/>
            <a:p>
              <a:endParaRPr lang="zh-CN" altLang="en-US" baseline="-25000">
                <a:latin typeface="微软雅黑" panose="020B0503020204020204" charset="-122"/>
                <a:ea typeface="微软雅黑" panose="020B0503020204020204" charset="-122"/>
                <a:cs typeface="微软雅黑" panose="020B0503020204020204" charset="-122"/>
              </a:endParaRPr>
            </a:p>
          </p:txBody>
        </p:sp>
        <p:sp>
          <p:nvSpPr>
            <p:cNvPr id="26" name="Freeform 85"/>
            <p:cNvSpPr>
              <a:spLocks noEditPoints="1"/>
            </p:cNvSpPr>
            <p:nvPr/>
          </p:nvSpPr>
          <p:spPr bwMode="auto">
            <a:xfrm>
              <a:off x="5068888" y="3698876"/>
              <a:ext cx="1095375" cy="239713"/>
            </a:xfrm>
            <a:custGeom>
              <a:avLst/>
              <a:gdLst>
                <a:gd name="T0" fmla="*/ 284 w 291"/>
                <a:gd name="T1" fmla="*/ 4 h 63"/>
                <a:gd name="T2" fmla="*/ 278 w 291"/>
                <a:gd name="T3" fmla="*/ 10 h 63"/>
                <a:gd name="T4" fmla="*/ 278 w 291"/>
                <a:gd name="T5" fmla="*/ 30 h 63"/>
                <a:gd name="T6" fmla="*/ 278 w 291"/>
                <a:gd name="T7" fmla="*/ 45 h 63"/>
                <a:gd name="T8" fmla="*/ 278 w 291"/>
                <a:gd name="T9" fmla="*/ 45 h 63"/>
                <a:gd name="T10" fmla="*/ 273 w 291"/>
                <a:gd name="T11" fmla="*/ 50 h 63"/>
                <a:gd name="T12" fmla="*/ 272 w 291"/>
                <a:gd name="T13" fmla="*/ 50 h 63"/>
                <a:gd name="T14" fmla="*/ 272 w 291"/>
                <a:gd name="T15" fmla="*/ 50 h 63"/>
                <a:gd name="T16" fmla="*/ 272 w 291"/>
                <a:gd name="T17" fmla="*/ 50 h 63"/>
                <a:gd name="T18" fmla="*/ 163 w 291"/>
                <a:gd name="T19" fmla="*/ 50 h 63"/>
                <a:gd name="T20" fmla="*/ 154 w 291"/>
                <a:gd name="T21" fmla="*/ 50 h 63"/>
                <a:gd name="T22" fmla="*/ 154 w 291"/>
                <a:gd name="T23" fmla="*/ 19 h 63"/>
                <a:gd name="T24" fmla="*/ 153 w 291"/>
                <a:gd name="T25" fmla="*/ 12 h 63"/>
                <a:gd name="T26" fmla="*/ 134 w 291"/>
                <a:gd name="T27" fmla="*/ 0 h 63"/>
                <a:gd name="T28" fmla="*/ 131 w 291"/>
                <a:gd name="T29" fmla="*/ 0 h 63"/>
                <a:gd name="T30" fmla="*/ 105 w 291"/>
                <a:gd name="T31" fmla="*/ 0 h 63"/>
                <a:gd name="T32" fmla="*/ 39 w 291"/>
                <a:gd name="T33" fmla="*/ 0 h 63"/>
                <a:gd name="T34" fmla="*/ 38 w 291"/>
                <a:gd name="T35" fmla="*/ 0 h 63"/>
                <a:gd name="T36" fmla="*/ 35 w 291"/>
                <a:gd name="T37" fmla="*/ 0 h 63"/>
                <a:gd name="T38" fmla="*/ 17 w 291"/>
                <a:gd name="T39" fmla="*/ 12 h 63"/>
                <a:gd name="T40" fmla="*/ 15 w 291"/>
                <a:gd name="T41" fmla="*/ 19 h 63"/>
                <a:gd name="T42" fmla="*/ 15 w 291"/>
                <a:gd name="T43" fmla="*/ 50 h 63"/>
                <a:gd name="T44" fmla="*/ 6 w 291"/>
                <a:gd name="T45" fmla="*/ 50 h 63"/>
                <a:gd name="T46" fmla="*/ 0 w 291"/>
                <a:gd name="T47" fmla="*/ 57 h 63"/>
                <a:gd name="T48" fmla="*/ 0 w 291"/>
                <a:gd name="T49" fmla="*/ 57 h 63"/>
                <a:gd name="T50" fmla="*/ 6 w 291"/>
                <a:gd name="T51" fmla="*/ 63 h 63"/>
                <a:gd name="T52" fmla="*/ 272 w 291"/>
                <a:gd name="T53" fmla="*/ 63 h 63"/>
                <a:gd name="T54" fmla="*/ 272 w 291"/>
                <a:gd name="T55" fmla="*/ 63 h 63"/>
                <a:gd name="T56" fmla="*/ 272 w 291"/>
                <a:gd name="T57" fmla="*/ 63 h 63"/>
                <a:gd name="T58" fmla="*/ 274 w 291"/>
                <a:gd name="T59" fmla="*/ 63 h 63"/>
                <a:gd name="T60" fmla="*/ 291 w 291"/>
                <a:gd name="T61" fmla="*/ 46 h 63"/>
                <a:gd name="T62" fmla="*/ 291 w 291"/>
                <a:gd name="T63" fmla="*/ 10 h 63"/>
                <a:gd name="T64" fmla="*/ 284 w 291"/>
                <a:gd name="T65" fmla="*/ 4 h 63"/>
                <a:gd name="T66" fmla="*/ 131 w 291"/>
                <a:gd name="T67" fmla="*/ 12 h 63"/>
                <a:gd name="T68" fmla="*/ 134 w 291"/>
                <a:gd name="T69" fmla="*/ 12 h 63"/>
                <a:gd name="T70" fmla="*/ 139 w 291"/>
                <a:gd name="T71" fmla="*/ 14 h 63"/>
                <a:gd name="T72" fmla="*/ 142 w 291"/>
                <a:gd name="T73" fmla="*/ 19 h 63"/>
                <a:gd name="T74" fmla="*/ 142 w 291"/>
                <a:gd name="T75" fmla="*/ 50 h 63"/>
                <a:gd name="T76" fmla="*/ 125 w 291"/>
                <a:gd name="T77" fmla="*/ 50 h 63"/>
                <a:gd name="T78" fmla="*/ 112 w 291"/>
                <a:gd name="T79" fmla="*/ 50 h 63"/>
                <a:gd name="T80" fmla="*/ 112 w 291"/>
                <a:gd name="T81" fmla="*/ 12 h 63"/>
                <a:gd name="T82" fmla="*/ 131 w 291"/>
                <a:gd name="T83" fmla="*/ 12 h 63"/>
                <a:gd name="T84" fmla="*/ 99 w 291"/>
                <a:gd name="T85" fmla="*/ 12 h 63"/>
                <a:gd name="T86" fmla="*/ 99 w 291"/>
                <a:gd name="T87" fmla="*/ 50 h 63"/>
                <a:gd name="T88" fmla="*/ 70 w 291"/>
                <a:gd name="T89" fmla="*/ 50 h 63"/>
                <a:gd name="T90" fmla="*/ 70 w 291"/>
                <a:gd name="T91" fmla="*/ 12 h 63"/>
                <a:gd name="T92" fmla="*/ 99 w 291"/>
                <a:gd name="T93" fmla="*/ 12 h 63"/>
                <a:gd name="T94" fmla="*/ 28 w 291"/>
                <a:gd name="T95" fmla="*/ 19 h 63"/>
                <a:gd name="T96" fmla="*/ 30 w 291"/>
                <a:gd name="T97" fmla="*/ 14 h 63"/>
                <a:gd name="T98" fmla="*/ 35 w 291"/>
                <a:gd name="T99" fmla="*/ 12 h 63"/>
                <a:gd name="T100" fmla="*/ 38 w 291"/>
                <a:gd name="T101" fmla="*/ 12 h 63"/>
                <a:gd name="T102" fmla="*/ 57 w 291"/>
                <a:gd name="T103" fmla="*/ 12 h 63"/>
                <a:gd name="T104" fmla="*/ 57 w 291"/>
                <a:gd name="T105" fmla="*/ 50 h 63"/>
                <a:gd name="T106" fmla="*/ 45 w 291"/>
                <a:gd name="T107" fmla="*/ 50 h 63"/>
                <a:gd name="T108" fmla="*/ 28 w 291"/>
                <a:gd name="T109" fmla="*/ 50 h 63"/>
                <a:gd name="T110" fmla="*/ 28 w 291"/>
                <a:gd name="T111" fmla="*/ 50 h 63"/>
                <a:gd name="T112" fmla="*/ 28 w 291"/>
                <a:gd name="T113" fmla="*/ 19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91" h="63">
                  <a:moveTo>
                    <a:pt x="284" y="4"/>
                  </a:moveTo>
                  <a:cubicBezTo>
                    <a:pt x="281" y="4"/>
                    <a:pt x="278" y="7"/>
                    <a:pt x="278" y="10"/>
                  </a:cubicBezTo>
                  <a:cubicBezTo>
                    <a:pt x="278" y="30"/>
                    <a:pt x="278" y="30"/>
                    <a:pt x="278" y="30"/>
                  </a:cubicBezTo>
                  <a:cubicBezTo>
                    <a:pt x="278" y="45"/>
                    <a:pt x="278" y="45"/>
                    <a:pt x="278" y="45"/>
                  </a:cubicBezTo>
                  <a:cubicBezTo>
                    <a:pt x="278" y="45"/>
                    <a:pt x="278" y="45"/>
                    <a:pt x="278" y="45"/>
                  </a:cubicBezTo>
                  <a:cubicBezTo>
                    <a:pt x="278" y="48"/>
                    <a:pt x="276" y="50"/>
                    <a:pt x="273" y="50"/>
                  </a:cubicBezTo>
                  <a:cubicBezTo>
                    <a:pt x="272" y="50"/>
                    <a:pt x="272" y="50"/>
                    <a:pt x="272" y="50"/>
                  </a:cubicBezTo>
                  <a:cubicBezTo>
                    <a:pt x="272" y="50"/>
                    <a:pt x="272" y="50"/>
                    <a:pt x="272" y="50"/>
                  </a:cubicBezTo>
                  <a:cubicBezTo>
                    <a:pt x="272" y="50"/>
                    <a:pt x="272" y="50"/>
                    <a:pt x="272" y="50"/>
                  </a:cubicBezTo>
                  <a:cubicBezTo>
                    <a:pt x="163" y="50"/>
                    <a:pt x="163" y="50"/>
                    <a:pt x="163" y="50"/>
                  </a:cubicBezTo>
                  <a:cubicBezTo>
                    <a:pt x="154" y="50"/>
                    <a:pt x="154" y="50"/>
                    <a:pt x="154" y="50"/>
                  </a:cubicBezTo>
                  <a:cubicBezTo>
                    <a:pt x="154" y="19"/>
                    <a:pt x="154" y="19"/>
                    <a:pt x="154" y="19"/>
                  </a:cubicBezTo>
                  <a:cubicBezTo>
                    <a:pt x="154" y="17"/>
                    <a:pt x="154" y="14"/>
                    <a:pt x="153" y="12"/>
                  </a:cubicBezTo>
                  <a:cubicBezTo>
                    <a:pt x="149" y="4"/>
                    <a:pt x="143" y="0"/>
                    <a:pt x="134" y="0"/>
                  </a:cubicBezTo>
                  <a:cubicBezTo>
                    <a:pt x="131" y="0"/>
                    <a:pt x="131" y="0"/>
                    <a:pt x="131" y="0"/>
                  </a:cubicBezTo>
                  <a:cubicBezTo>
                    <a:pt x="105" y="0"/>
                    <a:pt x="105" y="0"/>
                    <a:pt x="105" y="0"/>
                  </a:cubicBezTo>
                  <a:cubicBezTo>
                    <a:pt x="39" y="0"/>
                    <a:pt x="39" y="0"/>
                    <a:pt x="39" y="0"/>
                  </a:cubicBezTo>
                  <a:cubicBezTo>
                    <a:pt x="38" y="0"/>
                    <a:pt x="38" y="0"/>
                    <a:pt x="38" y="0"/>
                  </a:cubicBezTo>
                  <a:cubicBezTo>
                    <a:pt x="35" y="0"/>
                    <a:pt x="35" y="0"/>
                    <a:pt x="35" y="0"/>
                  </a:cubicBezTo>
                  <a:cubicBezTo>
                    <a:pt x="27" y="0"/>
                    <a:pt x="20" y="4"/>
                    <a:pt x="17" y="12"/>
                  </a:cubicBezTo>
                  <a:cubicBezTo>
                    <a:pt x="16" y="14"/>
                    <a:pt x="15" y="17"/>
                    <a:pt x="15" y="19"/>
                  </a:cubicBezTo>
                  <a:cubicBezTo>
                    <a:pt x="15" y="50"/>
                    <a:pt x="15" y="50"/>
                    <a:pt x="15" y="50"/>
                  </a:cubicBezTo>
                  <a:cubicBezTo>
                    <a:pt x="6" y="50"/>
                    <a:pt x="6" y="50"/>
                    <a:pt x="6" y="50"/>
                  </a:cubicBezTo>
                  <a:cubicBezTo>
                    <a:pt x="3" y="50"/>
                    <a:pt x="0" y="53"/>
                    <a:pt x="0" y="57"/>
                  </a:cubicBezTo>
                  <a:cubicBezTo>
                    <a:pt x="0" y="57"/>
                    <a:pt x="0" y="57"/>
                    <a:pt x="0" y="57"/>
                  </a:cubicBezTo>
                  <a:cubicBezTo>
                    <a:pt x="0" y="60"/>
                    <a:pt x="3" y="63"/>
                    <a:pt x="6" y="63"/>
                  </a:cubicBezTo>
                  <a:cubicBezTo>
                    <a:pt x="272" y="63"/>
                    <a:pt x="272" y="63"/>
                    <a:pt x="272" y="63"/>
                  </a:cubicBezTo>
                  <a:cubicBezTo>
                    <a:pt x="272" y="63"/>
                    <a:pt x="272" y="63"/>
                    <a:pt x="272" y="63"/>
                  </a:cubicBezTo>
                  <a:cubicBezTo>
                    <a:pt x="272" y="63"/>
                    <a:pt x="272" y="63"/>
                    <a:pt x="272" y="63"/>
                  </a:cubicBezTo>
                  <a:cubicBezTo>
                    <a:pt x="274" y="63"/>
                    <a:pt x="274" y="63"/>
                    <a:pt x="274" y="63"/>
                  </a:cubicBezTo>
                  <a:cubicBezTo>
                    <a:pt x="284" y="63"/>
                    <a:pt x="291" y="56"/>
                    <a:pt x="291" y="46"/>
                  </a:cubicBezTo>
                  <a:cubicBezTo>
                    <a:pt x="291" y="10"/>
                    <a:pt x="291" y="10"/>
                    <a:pt x="291" y="10"/>
                  </a:cubicBezTo>
                  <a:cubicBezTo>
                    <a:pt x="291" y="7"/>
                    <a:pt x="288" y="4"/>
                    <a:pt x="284" y="4"/>
                  </a:cubicBezTo>
                  <a:close/>
                  <a:moveTo>
                    <a:pt x="131" y="12"/>
                  </a:moveTo>
                  <a:cubicBezTo>
                    <a:pt x="134" y="12"/>
                    <a:pt x="134" y="12"/>
                    <a:pt x="134" y="12"/>
                  </a:cubicBezTo>
                  <a:cubicBezTo>
                    <a:pt x="136" y="12"/>
                    <a:pt x="138" y="13"/>
                    <a:pt x="139" y="14"/>
                  </a:cubicBezTo>
                  <a:cubicBezTo>
                    <a:pt x="141" y="16"/>
                    <a:pt x="142" y="17"/>
                    <a:pt x="142" y="19"/>
                  </a:cubicBezTo>
                  <a:cubicBezTo>
                    <a:pt x="142" y="50"/>
                    <a:pt x="142" y="50"/>
                    <a:pt x="142" y="50"/>
                  </a:cubicBezTo>
                  <a:cubicBezTo>
                    <a:pt x="125" y="50"/>
                    <a:pt x="125" y="50"/>
                    <a:pt x="125" y="50"/>
                  </a:cubicBezTo>
                  <a:cubicBezTo>
                    <a:pt x="112" y="50"/>
                    <a:pt x="112" y="50"/>
                    <a:pt x="112" y="50"/>
                  </a:cubicBezTo>
                  <a:cubicBezTo>
                    <a:pt x="112" y="12"/>
                    <a:pt x="112" y="12"/>
                    <a:pt x="112" y="12"/>
                  </a:cubicBezTo>
                  <a:lnTo>
                    <a:pt x="131" y="12"/>
                  </a:lnTo>
                  <a:close/>
                  <a:moveTo>
                    <a:pt x="99" y="12"/>
                  </a:moveTo>
                  <a:cubicBezTo>
                    <a:pt x="99" y="50"/>
                    <a:pt x="99" y="50"/>
                    <a:pt x="99" y="50"/>
                  </a:cubicBezTo>
                  <a:cubicBezTo>
                    <a:pt x="70" y="50"/>
                    <a:pt x="70" y="50"/>
                    <a:pt x="70" y="50"/>
                  </a:cubicBezTo>
                  <a:cubicBezTo>
                    <a:pt x="70" y="12"/>
                    <a:pt x="70" y="12"/>
                    <a:pt x="70" y="12"/>
                  </a:cubicBezTo>
                  <a:lnTo>
                    <a:pt x="99" y="12"/>
                  </a:lnTo>
                  <a:close/>
                  <a:moveTo>
                    <a:pt x="28" y="19"/>
                  </a:moveTo>
                  <a:cubicBezTo>
                    <a:pt x="28" y="17"/>
                    <a:pt x="29" y="16"/>
                    <a:pt x="30" y="14"/>
                  </a:cubicBezTo>
                  <a:cubicBezTo>
                    <a:pt x="31" y="13"/>
                    <a:pt x="33" y="12"/>
                    <a:pt x="35" y="12"/>
                  </a:cubicBezTo>
                  <a:cubicBezTo>
                    <a:pt x="38" y="12"/>
                    <a:pt x="38" y="12"/>
                    <a:pt x="38" y="12"/>
                  </a:cubicBezTo>
                  <a:cubicBezTo>
                    <a:pt x="57" y="12"/>
                    <a:pt x="57" y="12"/>
                    <a:pt x="57" y="12"/>
                  </a:cubicBezTo>
                  <a:cubicBezTo>
                    <a:pt x="57" y="50"/>
                    <a:pt x="57" y="50"/>
                    <a:pt x="57" y="50"/>
                  </a:cubicBezTo>
                  <a:cubicBezTo>
                    <a:pt x="45" y="50"/>
                    <a:pt x="45" y="50"/>
                    <a:pt x="45" y="50"/>
                  </a:cubicBezTo>
                  <a:cubicBezTo>
                    <a:pt x="28" y="50"/>
                    <a:pt x="28" y="50"/>
                    <a:pt x="28" y="50"/>
                  </a:cubicBezTo>
                  <a:cubicBezTo>
                    <a:pt x="28" y="50"/>
                    <a:pt x="28" y="50"/>
                    <a:pt x="28" y="50"/>
                  </a:cubicBezTo>
                  <a:lnTo>
                    <a:pt x="28" y="19"/>
                  </a:lnTo>
                  <a:close/>
                </a:path>
              </a:pathLst>
            </a:custGeom>
            <a:grpFill/>
            <a:ln w="9525">
              <a:noFill/>
              <a:round/>
            </a:ln>
          </p:spPr>
          <p:txBody>
            <a:bodyPr vert="horz" wrap="square" lIns="91440" tIns="45720" rIns="91440" bIns="45720" numCol="1" anchor="t" anchorCtr="0" compatLnSpc="1"/>
            <a:lstStyle/>
            <a:p>
              <a:endParaRPr lang="zh-CN" altLang="en-US" baseline="-25000">
                <a:latin typeface="微软雅黑" panose="020B0503020204020204" charset="-122"/>
                <a:ea typeface="微软雅黑" panose="020B0503020204020204" charset="-122"/>
                <a:cs typeface="微软雅黑" panose="020B0503020204020204" charset="-122"/>
              </a:endParaRPr>
            </a:p>
          </p:txBody>
        </p:sp>
        <p:sp>
          <p:nvSpPr>
            <p:cNvPr id="27" name="Freeform 86"/>
            <p:cNvSpPr>
              <a:spLocks noEditPoints="1"/>
            </p:cNvSpPr>
            <p:nvPr/>
          </p:nvSpPr>
          <p:spPr bwMode="auto">
            <a:xfrm>
              <a:off x="6076950" y="3451226"/>
              <a:ext cx="312738" cy="490538"/>
            </a:xfrm>
            <a:custGeom>
              <a:avLst/>
              <a:gdLst>
                <a:gd name="T0" fmla="*/ 63 w 83"/>
                <a:gd name="T1" fmla="*/ 63 h 129"/>
                <a:gd name="T2" fmla="*/ 77 w 83"/>
                <a:gd name="T3" fmla="*/ 57 h 129"/>
                <a:gd name="T4" fmla="*/ 79 w 83"/>
                <a:gd name="T5" fmla="*/ 55 h 129"/>
                <a:gd name="T6" fmla="*/ 83 w 83"/>
                <a:gd name="T7" fmla="*/ 45 h 129"/>
                <a:gd name="T8" fmla="*/ 83 w 83"/>
                <a:gd name="T9" fmla="*/ 43 h 129"/>
                <a:gd name="T10" fmla="*/ 83 w 83"/>
                <a:gd name="T11" fmla="*/ 20 h 129"/>
                <a:gd name="T12" fmla="*/ 82 w 83"/>
                <a:gd name="T13" fmla="*/ 12 h 129"/>
                <a:gd name="T14" fmla="*/ 77 w 83"/>
                <a:gd name="T15" fmla="*/ 6 h 129"/>
                <a:gd name="T16" fmla="*/ 63 w 83"/>
                <a:gd name="T17" fmla="*/ 0 h 129"/>
                <a:gd name="T18" fmla="*/ 44 w 83"/>
                <a:gd name="T19" fmla="*/ 0 h 129"/>
                <a:gd name="T20" fmla="*/ 39 w 83"/>
                <a:gd name="T21" fmla="*/ 0 h 129"/>
                <a:gd name="T22" fmla="*/ 20 w 83"/>
                <a:gd name="T23" fmla="*/ 0 h 129"/>
                <a:gd name="T24" fmla="*/ 6 w 83"/>
                <a:gd name="T25" fmla="*/ 6 h 129"/>
                <a:gd name="T26" fmla="*/ 2 w 83"/>
                <a:gd name="T27" fmla="*/ 12 h 129"/>
                <a:gd name="T28" fmla="*/ 0 w 83"/>
                <a:gd name="T29" fmla="*/ 20 h 129"/>
                <a:gd name="T30" fmla="*/ 0 w 83"/>
                <a:gd name="T31" fmla="*/ 29 h 129"/>
                <a:gd name="T32" fmla="*/ 0 w 83"/>
                <a:gd name="T33" fmla="*/ 43 h 129"/>
                <a:gd name="T34" fmla="*/ 0 w 83"/>
                <a:gd name="T35" fmla="*/ 45 h 129"/>
                <a:gd name="T36" fmla="*/ 4 w 83"/>
                <a:gd name="T37" fmla="*/ 55 h 129"/>
                <a:gd name="T38" fmla="*/ 6 w 83"/>
                <a:gd name="T39" fmla="*/ 57 h 129"/>
                <a:gd name="T40" fmla="*/ 20 w 83"/>
                <a:gd name="T41" fmla="*/ 63 h 129"/>
                <a:gd name="T42" fmla="*/ 20 w 83"/>
                <a:gd name="T43" fmla="*/ 63 h 129"/>
                <a:gd name="T44" fmla="*/ 36 w 83"/>
                <a:gd name="T45" fmla="*/ 63 h 129"/>
                <a:gd name="T46" fmla="*/ 36 w 83"/>
                <a:gd name="T47" fmla="*/ 123 h 129"/>
                <a:gd name="T48" fmla="*/ 42 w 83"/>
                <a:gd name="T49" fmla="*/ 129 h 129"/>
                <a:gd name="T50" fmla="*/ 42 w 83"/>
                <a:gd name="T51" fmla="*/ 129 h 129"/>
                <a:gd name="T52" fmla="*/ 43 w 83"/>
                <a:gd name="T53" fmla="*/ 129 h 129"/>
                <a:gd name="T54" fmla="*/ 49 w 83"/>
                <a:gd name="T55" fmla="*/ 123 h 129"/>
                <a:gd name="T56" fmla="*/ 49 w 83"/>
                <a:gd name="T57" fmla="*/ 63 h 129"/>
                <a:gd name="T58" fmla="*/ 63 w 83"/>
                <a:gd name="T59" fmla="*/ 63 h 129"/>
                <a:gd name="T60" fmla="*/ 13 w 83"/>
                <a:gd name="T61" fmla="*/ 20 h 129"/>
                <a:gd name="T62" fmla="*/ 15 w 83"/>
                <a:gd name="T63" fmla="*/ 15 h 129"/>
                <a:gd name="T64" fmla="*/ 20 w 83"/>
                <a:gd name="T65" fmla="*/ 13 h 129"/>
                <a:gd name="T66" fmla="*/ 39 w 83"/>
                <a:gd name="T67" fmla="*/ 13 h 129"/>
                <a:gd name="T68" fmla="*/ 44 w 83"/>
                <a:gd name="T69" fmla="*/ 13 h 129"/>
                <a:gd name="T70" fmla="*/ 63 w 83"/>
                <a:gd name="T71" fmla="*/ 13 h 129"/>
                <a:gd name="T72" fmla="*/ 68 w 83"/>
                <a:gd name="T73" fmla="*/ 15 h 129"/>
                <a:gd name="T74" fmla="*/ 70 w 83"/>
                <a:gd name="T75" fmla="*/ 20 h 129"/>
                <a:gd name="T76" fmla="*/ 70 w 83"/>
                <a:gd name="T77" fmla="*/ 43 h 129"/>
                <a:gd name="T78" fmla="*/ 68 w 83"/>
                <a:gd name="T79" fmla="*/ 48 h 129"/>
                <a:gd name="T80" fmla="*/ 66 w 83"/>
                <a:gd name="T81" fmla="*/ 50 h 129"/>
                <a:gd name="T82" fmla="*/ 63 w 83"/>
                <a:gd name="T83" fmla="*/ 50 h 129"/>
                <a:gd name="T84" fmla="*/ 20 w 83"/>
                <a:gd name="T85" fmla="*/ 50 h 129"/>
                <a:gd name="T86" fmla="*/ 18 w 83"/>
                <a:gd name="T87" fmla="*/ 50 h 129"/>
                <a:gd name="T88" fmla="*/ 15 w 83"/>
                <a:gd name="T89" fmla="*/ 48 h 129"/>
                <a:gd name="T90" fmla="*/ 13 w 83"/>
                <a:gd name="T91" fmla="*/ 43 h 129"/>
                <a:gd name="T92" fmla="*/ 13 w 83"/>
                <a:gd name="T93" fmla="*/ 2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3" h="129">
                  <a:moveTo>
                    <a:pt x="63" y="63"/>
                  </a:moveTo>
                  <a:cubicBezTo>
                    <a:pt x="69" y="63"/>
                    <a:pt x="74" y="60"/>
                    <a:pt x="77" y="57"/>
                  </a:cubicBezTo>
                  <a:cubicBezTo>
                    <a:pt x="78" y="56"/>
                    <a:pt x="78" y="55"/>
                    <a:pt x="79" y="55"/>
                  </a:cubicBezTo>
                  <a:cubicBezTo>
                    <a:pt x="81" y="52"/>
                    <a:pt x="83" y="49"/>
                    <a:pt x="83" y="45"/>
                  </a:cubicBezTo>
                  <a:cubicBezTo>
                    <a:pt x="83" y="44"/>
                    <a:pt x="83" y="44"/>
                    <a:pt x="83" y="43"/>
                  </a:cubicBezTo>
                  <a:cubicBezTo>
                    <a:pt x="83" y="20"/>
                    <a:pt x="83" y="20"/>
                    <a:pt x="83" y="20"/>
                  </a:cubicBezTo>
                  <a:cubicBezTo>
                    <a:pt x="83" y="17"/>
                    <a:pt x="82" y="14"/>
                    <a:pt x="82" y="12"/>
                  </a:cubicBezTo>
                  <a:cubicBezTo>
                    <a:pt x="80" y="10"/>
                    <a:pt x="79" y="8"/>
                    <a:pt x="77" y="6"/>
                  </a:cubicBezTo>
                  <a:cubicBezTo>
                    <a:pt x="74" y="2"/>
                    <a:pt x="68" y="0"/>
                    <a:pt x="63" y="0"/>
                  </a:cubicBezTo>
                  <a:cubicBezTo>
                    <a:pt x="44" y="0"/>
                    <a:pt x="44" y="0"/>
                    <a:pt x="44" y="0"/>
                  </a:cubicBezTo>
                  <a:cubicBezTo>
                    <a:pt x="39" y="0"/>
                    <a:pt x="39" y="0"/>
                    <a:pt x="39" y="0"/>
                  </a:cubicBezTo>
                  <a:cubicBezTo>
                    <a:pt x="20" y="0"/>
                    <a:pt x="20" y="0"/>
                    <a:pt x="20" y="0"/>
                  </a:cubicBezTo>
                  <a:cubicBezTo>
                    <a:pt x="15" y="0"/>
                    <a:pt x="10" y="2"/>
                    <a:pt x="6" y="6"/>
                  </a:cubicBezTo>
                  <a:cubicBezTo>
                    <a:pt x="4" y="8"/>
                    <a:pt x="3" y="10"/>
                    <a:pt x="2" y="12"/>
                  </a:cubicBezTo>
                  <a:cubicBezTo>
                    <a:pt x="1" y="14"/>
                    <a:pt x="0" y="17"/>
                    <a:pt x="0" y="20"/>
                  </a:cubicBezTo>
                  <a:cubicBezTo>
                    <a:pt x="0" y="29"/>
                    <a:pt x="0" y="29"/>
                    <a:pt x="0" y="29"/>
                  </a:cubicBezTo>
                  <a:cubicBezTo>
                    <a:pt x="0" y="43"/>
                    <a:pt x="0" y="43"/>
                    <a:pt x="0" y="43"/>
                  </a:cubicBezTo>
                  <a:cubicBezTo>
                    <a:pt x="0" y="44"/>
                    <a:pt x="0" y="44"/>
                    <a:pt x="0" y="45"/>
                  </a:cubicBezTo>
                  <a:cubicBezTo>
                    <a:pt x="1" y="49"/>
                    <a:pt x="2" y="52"/>
                    <a:pt x="4" y="55"/>
                  </a:cubicBezTo>
                  <a:cubicBezTo>
                    <a:pt x="5" y="55"/>
                    <a:pt x="5" y="56"/>
                    <a:pt x="6" y="57"/>
                  </a:cubicBezTo>
                  <a:cubicBezTo>
                    <a:pt x="10" y="60"/>
                    <a:pt x="15" y="63"/>
                    <a:pt x="20" y="63"/>
                  </a:cubicBezTo>
                  <a:cubicBezTo>
                    <a:pt x="20" y="63"/>
                    <a:pt x="20" y="63"/>
                    <a:pt x="20" y="63"/>
                  </a:cubicBezTo>
                  <a:cubicBezTo>
                    <a:pt x="36" y="63"/>
                    <a:pt x="36" y="63"/>
                    <a:pt x="36" y="63"/>
                  </a:cubicBezTo>
                  <a:cubicBezTo>
                    <a:pt x="36" y="123"/>
                    <a:pt x="36" y="123"/>
                    <a:pt x="36" y="123"/>
                  </a:cubicBezTo>
                  <a:cubicBezTo>
                    <a:pt x="36" y="127"/>
                    <a:pt x="39" y="129"/>
                    <a:pt x="42" y="129"/>
                  </a:cubicBezTo>
                  <a:cubicBezTo>
                    <a:pt x="42" y="129"/>
                    <a:pt x="42" y="129"/>
                    <a:pt x="42" y="129"/>
                  </a:cubicBezTo>
                  <a:cubicBezTo>
                    <a:pt x="43" y="129"/>
                    <a:pt x="43" y="129"/>
                    <a:pt x="43" y="129"/>
                  </a:cubicBezTo>
                  <a:cubicBezTo>
                    <a:pt x="46" y="129"/>
                    <a:pt x="49" y="126"/>
                    <a:pt x="49" y="123"/>
                  </a:cubicBezTo>
                  <a:cubicBezTo>
                    <a:pt x="49" y="63"/>
                    <a:pt x="49" y="63"/>
                    <a:pt x="49" y="63"/>
                  </a:cubicBezTo>
                  <a:lnTo>
                    <a:pt x="63" y="63"/>
                  </a:lnTo>
                  <a:close/>
                  <a:moveTo>
                    <a:pt x="13" y="20"/>
                  </a:moveTo>
                  <a:cubicBezTo>
                    <a:pt x="13" y="18"/>
                    <a:pt x="14" y="16"/>
                    <a:pt x="15" y="15"/>
                  </a:cubicBezTo>
                  <a:cubicBezTo>
                    <a:pt x="16" y="13"/>
                    <a:pt x="18" y="13"/>
                    <a:pt x="20" y="13"/>
                  </a:cubicBezTo>
                  <a:cubicBezTo>
                    <a:pt x="39" y="13"/>
                    <a:pt x="39" y="13"/>
                    <a:pt x="39" y="13"/>
                  </a:cubicBezTo>
                  <a:cubicBezTo>
                    <a:pt x="44" y="13"/>
                    <a:pt x="44" y="13"/>
                    <a:pt x="44" y="13"/>
                  </a:cubicBezTo>
                  <a:cubicBezTo>
                    <a:pt x="63" y="13"/>
                    <a:pt x="63" y="13"/>
                    <a:pt x="63" y="13"/>
                  </a:cubicBezTo>
                  <a:cubicBezTo>
                    <a:pt x="65" y="13"/>
                    <a:pt x="67" y="13"/>
                    <a:pt x="68" y="15"/>
                  </a:cubicBezTo>
                  <a:cubicBezTo>
                    <a:pt x="70" y="16"/>
                    <a:pt x="70" y="18"/>
                    <a:pt x="70" y="20"/>
                  </a:cubicBezTo>
                  <a:cubicBezTo>
                    <a:pt x="70" y="43"/>
                    <a:pt x="70" y="43"/>
                    <a:pt x="70" y="43"/>
                  </a:cubicBezTo>
                  <a:cubicBezTo>
                    <a:pt x="70" y="45"/>
                    <a:pt x="70" y="46"/>
                    <a:pt x="68" y="48"/>
                  </a:cubicBezTo>
                  <a:cubicBezTo>
                    <a:pt x="68" y="49"/>
                    <a:pt x="67" y="49"/>
                    <a:pt x="66" y="50"/>
                  </a:cubicBezTo>
                  <a:cubicBezTo>
                    <a:pt x="65" y="50"/>
                    <a:pt x="64" y="50"/>
                    <a:pt x="63" y="50"/>
                  </a:cubicBezTo>
                  <a:cubicBezTo>
                    <a:pt x="20" y="50"/>
                    <a:pt x="20" y="50"/>
                    <a:pt x="20" y="50"/>
                  </a:cubicBezTo>
                  <a:cubicBezTo>
                    <a:pt x="19" y="50"/>
                    <a:pt x="18" y="50"/>
                    <a:pt x="18" y="50"/>
                  </a:cubicBezTo>
                  <a:cubicBezTo>
                    <a:pt x="17" y="49"/>
                    <a:pt x="16" y="49"/>
                    <a:pt x="15" y="48"/>
                  </a:cubicBezTo>
                  <a:cubicBezTo>
                    <a:pt x="14" y="46"/>
                    <a:pt x="13" y="45"/>
                    <a:pt x="13" y="43"/>
                  </a:cubicBezTo>
                  <a:lnTo>
                    <a:pt x="13" y="20"/>
                  </a:lnTo>
                  <a:close/>
                </a:path>
              </a:pathLst>
            </a:custGeom>
            <a:grpFill/>
            <a:ln w="9525">
              <a:noFill/>
              <a:round/>
            </a:ln>
          </p:spPr>
          <p:txBody>
            <a:bodyPr vert="horz" wrap="square" lIns="91440" tIns="45720" rIns="91440" bIns="45720" numCol="1" anchor="t" anchorCtr="0" compatLnSpc="1"/>
            <a:lstStyle/>
            <a:p>
              <a:endParaRPr lang="zh-CN" altLang="en-US" baseline="-25000">
                <a:latin typeface="微软雅黑" panose="020B0503020204020204" charset="-122"/>
                <a:ea typeface="微软雅黑" panose="020B0503020204020204" charset="-122"/>
                <a:cs typeface="微软雅黑" panose="020B0503020204020204" charset="-122"/>
              </a:endParaRPr>
            </a:p>
          </p:txBody>
        </p:sp>
        <p:sp>
          <p:nvSpPr>
            <p:cNvPr id="28" name="Freeform 87"/>
            <p:cNvSpPr/>
            <p:nvPr/>
          </p:nvSpPr>
          <p:spPr bwMode="auto">
            <a:xfrm>
              <a:off x="7200900" y="3330576"/>
              <a:ext cx="560388" cy="46038"/>
            </a:xfrm>
            <a:custGeom>
              <a:avLst/>
              <a:gdLst>
                <a:gd name="T0" fmla="*/ 5 w 149"/>
                <a:gd name="T1" fmla="*/ 12 h 12"/>
                <a:gd name="T2" fmla="*/ 144 w 149"/>
                <a:gd name="T3" fmla="*/ 12 h 12"/>
                <a:gd name="T4" fmla="*/ 149 w 149"/>
                <a:gd name="T5" fmla="*/ 6 h 12"/>
                <a:gd name="T6" fmla="*/ 149 w 149"/>
                <a:gd name="T7" fmla="*/ 6 h 12"/>
                <a:gd name="T8" fmla="*/ 144 w 149"/>
                <a:gd name="T9" fmla="*/ 0 h 12"/>
                <a:gd name="T10" fmla="*/ 5 w 149"/>
                <a:gd name="T11" fmla="*/ 0 h 12"/>
                <a:gd name="T12" fmla="*/ 0 w 149"/>
                <a:gd name="T13" fmla="*/ 6 h 12"/>
                <a:gd name="T14" fmla="*/ 0 w 149"/>
                <a:gd name="T15" fmla="*/ 6 h 12"/>
                <a:gd name="T16" fmla="*/ 5 w 149"/>
                <a:gd name="T1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
                  <a:moveTo>
                    <a:pt x="5" y="12"/>
                  </a:moveTo>
                  <a:cubicBezTo>
                    <a:pt x="144" y="12"/>
                    <a:pt x="144" y="12"/>
                    <a:pt x="144" y="12"/>
                  </a:cubicBezTo>
                  <a:cubicBezTo>
                    <a:pt x="147" y="12"/>
                    <a:pt x="149" y="10"/>
                    <a:pt x="149" y="6"/>
                  </a:cubicBezTo>
                  <a:cubicBezTo>
                    <a:pt x="149" y="6"/>
                    <a:pt x="149" y="6"/>
                    <a:pt x="149" y="6"/>
                  </a:cubicBezTo>
                  <a:cubicBezTo>
                    <a:pt x="149" y="3"/>
                    <a:pt x="147" y="0"/>
                    <a:pt x="144" y="0"/>
                  </a:cubicBezTo>
                  <a:cubicBezTo>
                    <a:pt x="5" y="0"/>
                    <a:pt x="5" y="0"/>
                    <a:pt x="5" y="0"/>
                  </a:cubicBezTo>
                  <a:cubicBezTo>
                    <a:pt x="2" y="0"/>
                    <a:pt x="0" y="3"/>
                    <a:pt x="0" y="6"/>
                  </a:cubicBezTo>
                  <a:cubicBezTo>
                    <a:pt x="0" y="6"/>
                    <a:pt x="0" y="6"/>
                    <a:pt x="0" y="6"/>
                  </a:cubicBezTo>
                  <a:cubicBezTo>
                    <a:pt x="0" y="10"/>
                    <a:pt x="2" y="12"/>
                    <a:pt x="5" y="12"/>
                  </a:cubicBezTo>
                  <a:close/>
                </a:path>
              </a:pathLst>
            </a:custGeom>
            <a:grpFill/>
            <a:ln w="9525">
              <a:noFill/>
              <a:round/>
            </a:ln>
          </p:spPr>
          <p:txBody>
            <a:bodyPr vert="horz" wrap="square" lIns="91440" tIns="45720" rIns="91440" bIns="45720" numCol="1" anchor="t" anchorCtr="0" compatLnSpc="1"/>
            <a:lstStyle/>
            <a:p>
              <a:endParaRPr lang="zh-CN" altLang="en-US" baseline="-25000">
                <a:latin typeface="微软雅黑" panose="020B0503020204020204" charset="-122"/>
                <a:ea typeface="微软雅黑" panose="020B0503020204020204" charset="-122"/>
                <a:cs typeface="微软雅黑" panose="020B0503020204020204" charset="-122"/>
              </a:endParaRPr>
            </a:p>
          </p:txBody>
        </p:sp>
        <p:sp>
          <p:nvSpPr>
            <p:cNvPr id="29" name="Freeform 88"/>
            <p:cNvSpPr/>
            <p:nvPr/>
          </p:nvSpPr>
          <p:spPr bwMode="auto">
            <a:xfrm>
              <a:off x="7170738" y="3519488"/>
              <a:ext cx="623888" cy="46038"/>
            </a:xfrm>
            <a:custGeom>
              <a:avLst/>
              <a:gdLst>
                <a:gd name="T0" fmla="*/ 161 w 166"/>
                <a:gd name="T1" fmla="*/ 0 h 12"/>
                <a:gd name="T2" fmla="*/ 6 w 166"/>
                <a:gd name="T3" fmla="*/ 0 h 12"/>
                <a:gd name="T4" fmla="*/ 0 w 166"/>
                <a:gd name="T5" fmla="*/ 6 h 12"/>
                <a:gd name="T6" fmla="*/ 0 w 166"/>
                <a:gd name="T7" fmla="*/ 6 h 12"/>
                <a:gd name="T8" fmla="*/ 6 w 166"/>
                <a:gd name="T9" fmla="*/ 12 h 12"/>
                <a:gd name="T10" fmla="*/ 161 w 166"/>
                <a:gd name="T11" fmla="*/ 12 h 12"/>
                <a:gd name="T12" fmla="*/ 166 w 166"/>
                <a:gd name="T13" fmla="*/ 6 h 12"/>
                <a:gd name="T14" fmla="*/ 166 w 166"/>
                <a:gd name="T15" fmla="*/ 6 h 12"/>
                <a:gd name="T16" fmla="*/ 161 w 166"/>
                <a:gd name="T17"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6" h="12">
                  <a:moveTo>
                    <a:pt x="161" y="0"/>
                  </a:moveTo>
                  <a:cubicBezTo>
                    <a:pt x="6" y="0"/>
                    <a:pt x="6" y="0"/>
                    <a:pt x="6" y="0"/>
                  </a:cubicBezTo>
                  <a:cubicBezTo>
                    <a:pt x="3" y="0"/>
                    <a:pt x="0" y="3"/>
                    <a:pt x="0" y="6"/>
                  </a:cubicBezTo>
                  <a:cubicBezTo>
                    <a:pt x="0" y="6"/>
                    <a:pt x="0" y="6"/>
                    <a:pt x="0" y="6"/>
                  </a:cubicBezTo>
                  <a:cubicBezTo>
                    <a:pt x="0" y="10"/>
                    <a:pt x="3" y="12"/>
                    <a:pt x="6" y="12"/>
                  </a:cubicBezTo>
                  <a:cubicBezTo>
                    <a:pt x="161" y="12"/>
                    <a:pt x="161" y="12"/>
                    <a:pt x="161" y="12"/>
                  </a:cubicBezTo>
                  <a:cubicBezTo>
                    <a:pt x="164" y="12"/>
                    <a:pt x="166" y="10"/>
                    <a:pt x="166" y="6"/>
                  </a:cubicBezTo>
                  <a:cubicBezTo>
                    <a:pt x="166" y="6"/>
                    <a:pt x="166" y="6"/>
                    <a:pt x="166" y="6"/>
                  </a:cubicBezTo>
                  <a:cubicBezTo>
                    <a:pt x="166" y="3"/>
                    <a:pt x="164" y="0"/>
                    <a:pt x="161" y="0"/>
                  </a:cubicBezTo>
                  <a:close/>
                </a:path>
              </a:pathLst>
            </a:custGeom>
            <a:grpFill/>
            <a:ln w="9525">
              <a:noFill/>
              <a:round/>
            </a:ln>
          </p:spPr>
          <p:txBody>
            <a:bodyPr vert="horz" wrap="square" lIns="91440" tIns="45720" rIns="91440" bIns="45720" numCol="1" anchor="t" anchorCtr="0" compatLnSpc="1"/>
            <a:lstStyle/>
            <a:p>
              <a:endParaRPr lang="zh-CN" altLang="en-US" baseline="-25000">
                <a:latin typeface="微软雅黑" panose="020B0503020204020204" charset="-122"/>
                <a:ea typeface="微软雅黑" panose="020B0503020204020204" charset="-122"/>
                <a:cs typeface="微软雅黑" panose="020B0503020204020204" charset="-122"/>
              </a:endParaRPr>
            </a:p>
          </p:txBody>
        </p:sp>
        <p:sp>
          <p:nvSpPr>
            <p:cNvPr id="30" name="Freeform 89"/>
            <p:cNvSpPr/>
            <p:nvPr/>
          </p:nvSpPr>
          <p:spPr bwMode="auto">
            <a:xfrm>
              <a:off x="7212013" y="3565526"/>
              <a:ext cx="541338" cy="373063"/>
            </a:xfrm>
            <a:custGeom>
              <a:avLst/>
              <a:gdLst>
                <a:gd name="T0" fmla="*/ 137 w 144"/>
                <a:gd name="T1" fmla="*/ 33 h 98"/>
                <a:gd name="T2" fmla="*/ 131 w 144"/>
                <a:gd name="T3" fmla="*/ 38 h 98"/>
                <a:gd name="T4" fmla="*/ 131 w 144"/>
                <a:gd name="T5" fmla="*/ 38 h 98"/>
                <a:gd name="T6" fmla="*/ 131 w 144"/>
                <a:gd name="T7" fmla="*/ 75 h 98"/>
                <a:gd name="T8" fmla="*/ 120 w 144"/>
                <a:gd name="T9" fmla="*/ 85 h 98"/>
                <a:gd name="T10" fmla="*/ 14 w 144"/>
                <a:gd name="T11" fmla="*/ 85 h 98"/>
                <a:gd name="T12" fmla="*/ 34 w 144"/>
                <a:gd name="T13" fmla="*/ 0 h 98"/>
                <a:gd name="T14" fmla="*/ 22 w 144"/>
                <a:gd name="T15" fmla="*/ 0 h 98"/>
                <a:gd name="T16" fmla="*/ 0 w 144"/>
                <a:gd name="T17" fmla="*/ 98 h 98"/>
                <a:gd name="T18" fmla="*/ 120 w 144"/>
                <a:gd name="T19" fmla="*/ 98 h 98"/>
                <a:gd name="T20" fmla="*/ 143 w 144"/>
                <a:gd name="T21" fmla="*/ 75 h 98"/>
                <a:gd name="T22" fmla="*/ 143 w 144"/>
                <a:gd name="T23" fmla="*/ 40 h 98"/>
                <a:gd name="T24" fmla="*/ 144 w 144"/>
                <a:gd name="T25" fmla="*/ 39 h 98"/>
                <a:gd name="T26" fmla="*/ 137 w 144"/>
                <a:gd name="T27" fmla="*/ 33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4" h="98">
                  <a:moveTo>
                    <a:pt x="137" y="33"/>
                  </a:moveTo>
                  <a:cubicBezTo>
                    <a:pt x="134" y="33"/>
                    <a:pt x="132" y="35"/>
                    <a:pt x="131" y="38"/>
                  </a:cubicBezTo>
                  <a:cubicBezTo>
                    <a:pt x="131" y="38"/>
                    <a:pt x="131" y="38"/>
                    <a:pt x="131" y="38"/>
                  </a:cubicBezTo>
                  <a:cubicBezTo>
                    <a:pt x="131" y="75"/>
                    <a:pt x="131" y="75"/>
                    <a:pt x="131" y="75"/>
                  </a:cubicBezTo>
                  <a:cubicBezTo>
                    <a:pt x="131" y="81"/>
                    <a:pt x="126" y="85"/>
                    <a:pt x="120" y="85"/>
                  </a:cubicBezTo>
                  <a:cubicBezTo>
                    <a:pt x="14" y="85"/>
                    <a:pt x="14" y="85"/>
                    <a:pt x="14" y="85"/>
                  </a:cubicBezTo>
                  <a:cubicBezTo>
                    <a:pt x="34" y="0"/>
                    <a:pt x="34" y="0"/>
                    <a:pt x="34" y="0"/>
                  </a:cubicBezTo>
                  <a:cubicBezTo>
                    <a:pt x="22" y="0"/>
                    <a:pt x="22" y="0"/>
                    <a:pt x="22" y="0"/>
                  </a:cubicBezTo>
                  <a:cubicBezTo>
                    <a:pt x="0" y="98"/>
                    <a:pt x="0" y="98"/>
                    <a:pt x="0" y="98"/>
                  </a:cubicBezTo>
                  <a:cubicBezTo>
                    <a:pt x="120" y="98"/>
                    <a:pt x="120" y="98"/>
                    <a:pt x="120" y="98"/>
                  </a:cubicBezTo>
                  <a:cubicBezTo>
                    <a:pt x="133" y="98"/>
                    <a:pt x="143" y="87"/>
                    <a:pt x="143" y="75"/>
                  </a:cubicBezTo>
                  <a:cubicBezTo>
                    <a:pt x="143" y="40"/>
                    <a:pt x="143" y="40"/>
                    <a:pt x="143" y="40"/>
                  </a:cubicBezTo>
                  <a:cubicBezTo>
                    <a:pt x="144" y="40"/>
                    <a:pt x="144" y="39"/>
                    <a:pt x="144" y="39"/>
                  </a:cubicBezTo>
                  <a:cubicBezTo>
                    <a:pt x="144" y="35"/>
                    <a:pt x="141" y="33"/>
                    <a:pt x="137" y="33"/>
                  </a:cubicBezTo>
                  <a:close/>
                </a:path>
              </a:pathLst>
            </a:custGeom>
            <a:grpFill/>
            <a:ln w="9525">
              <a:noFill/>
              <a:round/>
            </a:ln>
          </p:spPr>
          <p:txBody>
            <a:bodyPr vert="horz" wrap="square" lIns="91440" tIns="45720" rIns="91440" bIns="45720" numCol="1" anchor="t" anchorCtr="0" compatLnSpc="1"/>
            <a:lstStyle/>
            <a:p>
              <a:endParaRPr lang="zh-CN" altLang="en-US" baseline="-25000">
                <a:latin typeface="微软雅黑" panose="020B0503020204020204" charset="-122"/>
                <a:ea typeface="微软雅黑" panose="020B0503020204020204" charset="-122"/>
                <a:cs typeface="微软雅黑" panose="020B0503020204020204" charset="-122"/>
              </a:endParaRPr>
            </a:p>
          </p:txBody>
        </p:sp>
        <p:sp>
          <p:nvSpPr>
            <p:cNvPr id="31" name="Freeform 90"/>
            <p:cNvSpPr/>
            <p:nvPr/>
          </p:nvSpPr>
          <p:spPr bwMode="auto">
            <a:xfrm>
              <a:off x="6453188" y="3287713"/>
              <a:ext cx="360363" cy="350838"/>
            </a:xfrm>
            <a:custGeom>
              <a:avLst/>
              <a:gdLst>
                <a:gd name="T0" fmla="*/ 8 w 96"/>
                <a:gd name="T1" fmla="*/ 92 h 92"/>
                <a:gd name="T2" fmla="*/ 10 w 96"/>
                <a:gd name="T3" fmla="*/ 91 h 92"/>
                <a:gd name="T4" fmla="*/ 50 w 96"/>
                <a:gd name="T5" fmla="*/ 61 h 92"/>
                <a:gd name="T6" fmla="*/ 85 w 96"/>
                <a:gd name="T7" fmla="*/ 90 h 92"/>
                <a:gd name="T8" fmla="*/ 86 w 96"/>
                <a:gd name="T9" fmla="*/ 90 h 92"/>
                <a:gd name="T10" fmla="*/ 90 w 96"/>
                <a:gd name="T11" fmla="*/ 92 h 92"/>
                <a:gd name="T12" fmla="*/ 96 w 96"/>
                <a:gd name="T13" fmla="*/ 85 h 92"/>
                <a:gd name="T14" fmla="*/ 92 w 96"/>
                <a:gd name="T15" fmla="*/ 79 h 92"/>
                <a:gd name="T16" fmla="*/ 65 w 96"/>
                <a:gd name="T17" fmla="*/ 56 h 92"/>
                <a:gd name="T18" fmla="*/ 64 w 96"/>
                <a:gd name="T19" fmla="*/ 55 h 92"/>
                <a:gd name="T20" fmla="*/ 87 w 96"/>
                <a:gd name="T21" fmla="*/ 55 h 92"/>
                <a:gd name="T22" fmla="*/ 93 w 96"/>
                <a:gd name="T23" fmla="*/ 49 h 92"/>
                <a:gd name="T24" fmla="*/ 93 w 96"/>
                <a:gd name="T25" fmla="*/ 49 h 92"/>
                <a:gd name="T26" fmla="*/ 87 w 96"/>
                <a:gd name="T27" fmla="*/ 43 h 92"/>
                <a:gd name="T28" fmla="*/ 56 w 96"/>
                <a:gd name="T29" fmla="*/ 43 h 92"/>
                <a:gd name="T30" fmla="*/ 56 w 96"/>
                <a:gd name="T31" fmla="*/ 35 h 92"/>
                <a:gd name="T32" fmla="*/ 56 w 96"/>
                <a:gd name="T33" fmla="*/ 27 h 92"/>
                <a:gd name="T34" fmla="*/ 63 w 96"/>
                <a:gd name="T35" fmla="*/ 27 h 92"/>
                <a:gd name="T36" fmla="*/ 74 w 96"/>
                <a:gd name="T37" fmla="*/ 27 h 92"/>
                <a:gd name="T38" fmla="*/ 84 w 96"/>
                <a:gd name="T39" fmla="*/ 27 h 92"/>
                <a:gd name="T40" fmla="*/ 84 w 96"/>
                <a:gd name="T41" fmla="*/ 27 h 92"/>
                <a:gd name="T42" fmla="*/ 90 w 96"/>
                <a:gd name="T43" fmla="*/ 23 h 92"/>
                <a:gd name="T44" fmla="*/ 90 w 96"/>
                <a:gd name="T45" fmla="*/ 23 h 92"/>
                <a:gd name="T46" fmla="*/ 90 w 96"/>
                <a:gd name="T47" fmla="*/ 23 h 92"/>
                <a:gd name="T48" fmla="*/ 90 w 96"/>
                <a:gd name="T49" fmla="*/ 22 h 92"/>
                <a:gd name="T50" fmla="*/ 90 w 96"/>
                <a:gd name="T51" fmla="*/ 21 h 92"/>
                <a:gd name="T52" fmla="*/ 90 w 96"/>
                <a:gd name="T53" fmla="*/ 21 h 92"/>
                <a:gd name="T54" fmla="*/ 90 w 96"/>
                <a:gd name="T55" fmla="*/ 21 h 92"/>
                <a:gd name="T56" fmla="*/ 90 w 96"/>
                <a:gd name="T57" fmla="*/ 20 h 92"/>
                <a:gd name="T58" fmla="*/ 90 w 96"/>
                <a:gd name="T59" fmla="*/ 19 h 92"/>
                <a:gd name="T60" fmla="*/ 89 w 96"/>
                <a:gd name="T61" fmla="*/ 17 h 92"/>
                <a:gd name="T62" fmla="*/ 85 w 96"/>
                <a:gd name="T63" fmla="*/ 15 h 92"/>
                <a:gd name="T64" fmla="*/ 85 w 96"/>
                <a:gd name="T65" fmla="*/ 15 h 92"/>
                <a:gd name="T66" fmla="*/ 84 w 96"/>
                <a:gd name="T67" fmla="*/ 14 h 92"/>
                <a:gd name="T68" fmla="*/ 22 w 96"/>
                <a:gd name="T69" fmla="*/ 14 h 92"/>
                <a:gd name="T70" fmla="*/ 24 w 96"/>
                <a:gd name="T71" fmla="*/ 9 h 92"/>
                <a:gd name="T72" fmla="*/ 20 w 96"/>
                <a:gd name="T73" fmla="*/ 1 h 92"/>
                <a:gd name="T74" fmla="*/ 20 w 96"/>
                <a:gd name="T75" fmla="*/ 1 h 92"/>
                <a:gd name="T76" fmla="*/ 12 w 96"/>
                <a:gd name="T77" fmla="*/ 5 h 92"/>
                <a:gd name="T78" fmla="*/ 8 w 96"/>
                <a:gd name="T79" fmla="*/ 19 h 92"/>
                <a:gd name="T80" fmla="*/ 9 w 96"/>
                <a:gd name="T81" fmla="*/ 25 h 92"/>
                <a:gd name="T82" fmla="*/ 13 w 96"/>
                <a:gd name="T83" fmla="*/ 27 h 92"/>
                <a:gd name="T84" fmla="*/ 44 w 96"/>
                <a:gd name="T85" fmla="*/ 27 h 92"/>
                <a:gd name="T86" fmla="*/ 44 w 96"/>
                <a:gd name="T87" fmla="*/ 35 h 92"/>
                <a:gd name="T88" fmla="*/ 43 w 96"/>
                <a:gd name="T89" fmla="*/ 39 h 92"/>
                <a:gd name="T90" fmla="*/ 43 w 96"/>
                <a:gd name="T91" fmla="*/ 39 h 92"/>
                <a:gd name="T92" fmla="*/ 43 w 96"/>
                <a:gd name="T93" fmla="*/ 43 h 92"/>
                <a:gd name="T94" fmla="*/ 10 w 96"/>
                <a:gd name="T95" fmla="*/ 43 h 92"/>
                <a:gd name="T96" fmla="*/ 4 w 96"/>
                <a:gd name="T97" fmla="*/ 49 h 92"/>
                <a:gd name="T98" fmla="*/ 4 w 96"/>
                <a:gd name="T99" fmla="*/ 49 h 92"/>
                <a:gd name="T100" fmla="*/ 10 w 96"/>
                <a:gd name="T101" fmla="*/ 55 h 92"/>
                <a:gd name="T102" fmla="*/ 38 w 96"/>
                <a:gd name="T103" fmla="*/ 55 h 92"/>
                <a:gd name="T104" fmla="*/ 36 w 96"/>
                <a:gd name="T105" fmla="*/ 58 h 92"/>
                <a:gd name="T106" fmla="*/ 31 w 96"/>
                <a:gd name="T107" fmla="*/ 64 h 92"/>
                <a:gd name="T108" fmla="*/ 31 w 96"/>
                <a:gd name="T109" fmla="*/ 65 h 92"/>
                <a:gd name="T110" fmla="*/ 30 w 96"/>
                <a:gd name="T111" fmla="*/ 65 h 92"/>
                <a:gd name="T112" fmla="*/ 3 w 96"/>
                <a:gd name="T113" fmla="*/ 80 h 92"/>
                <a:gd name="T114" fmla="*/ 3 w 96"/>
                <a:gd name="T115" fmla="*/ 80 h 92"/>
                <a:gd name="T116" fmla="*/ 0 w 96"/>
                <a:gd name="T117" fmla="*/ 86 h 92"/>
                <a:gd name="T118" fmla="*/ 7 w 96"/>
                <a:gd name="T119" fmla="*/ 92 h 92"/>
                <a:gd name="T120" fmla="*/ 7 w 96"/>
                <a:gd name="T121" fmla="*/ 92 h 92"/>
                <a:gd name="T122" fmla="*/ 7 w 96"/>
                <a:gd name="T123" fmla="*/ 92 h 92"/>
                <a:gd name="T124" fmla="*/ 8 w 96"/>
                <a:gd name="T125" fmla="*/ 9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96" h="92">
                  <a:moveTo>
                    <a:pt x="8" y="92"/>
                  </a:moveTo>
                  <a:cubicBezTo>
                    <a:pt x="9" y="92"/>
                    <a:pt x="9" y="92"/>
                    <a:pt x="10" y="91"/>
                  </a:cubicBezTo>
                  <a:cubicBezTo>
                    <a:pt x="29" y="84"/>
                    <a:pt x="43" y="74"/>
                    <a:pt x="50" y="61"/>
                  </a:cubicBezTo>
                  <a:cubicBezTo>
                    <a:pt x="85" y="90"/>
                    <a:pt x="85" y="90"/>
                    <a:pt x="85" y="90"/>
                  </a:cubicBezTo>
                  <a:cubicBezTo>
                    <a:pt x="86" y="90"/>
                    <a:pt x="86" y="90"/>
                    <a:pt x="86" y="90"/>
                  </a:cubicBezTo>
                  <a:cubicBezTo>
                    <a:pt x="87" y="91"/>
                    <a:pt x="88" y="92"/>
                    <a:pt x="90" y="92"/>
                  </a:cubicBezTo>
                  <a:cubicBezTo>
                    <a:pt x="94" y="92"/>
                    <a:pt x="96" y="89"/>
                    <a:pt x="96" y="85"/>
                  </a:cubicBezTo>
                  <a:cubicBezTo>
                    <a:pt x="96" y="82"/>
                    <a:pt x="94" y="80"/>
                    <a:pt x="92" y="79"/>
                  </a:cubicBezTo>
                  <a:cubicBezTo>
                    <a:pt x="65" y="56"/>
                    <a:pt x="65" y="56"/>
                    <a:pt x="65" y="56"/>
                  </a:cubicBezTo>
                  <a:cubicBezTo>
                    <a:pt x="64" y="55"/>
                    <a:pt x="64" y="55"/>
                    <a:pt x="64" y="55"/>
                  </a:cubicBezTo>
                  <a:cubicBezTo>
                    <a:pt x="87" y="55"/>
                    <a:pt x="87" y="55"/>
                    <a:pt x="87" y="55"/>
                  </a:cubicBezTo>
                  <a:cubicBezTo>
                    <a:pt x="91" y="55"/>
                    <a:pt x="93" y="53"/>
                    <a:pt x="93" y="49"/>
                  </a:cubicBezTo>
                  <a:cubicBezTo>
                    <a:pt x="93" y="49"/>
                    <a:pt x="93" y="49"/>
                    <a:pt x="93" y="49"/>
                  </a:cubicBezTo>
                  <a:cubicBezTo>
                    <a:pt x="93" y="46"/>
                    <a:pt x="91" y="43"/>
                    <a:pt x="87" y="43"/>
                  </a:cubicBezTo>
                  <a:cubicBezTo>
                    <a:pt x="56" y="43"/>
                    <a:pt x="56" y="43"/>
                    <a:pt x="56" y="43"/>
                  </a:cubicBezTo>
                  <a:cubicBezTo>
                    <a:pt x="56" y="40"/>
                    <a:pt x="56" y="37"/>
                    <a:pt x="56" y="35"/>
                  </a:cubicBezTo>
                  <a:cubicBezTo>
                    <a:pt x="56" y="27"/>
                    <a:pt x="56" y="27"/>
                    <a:pt x="56" y="27"/>
                  </a:cubicBezTo>
                  <a:cubicBezTo>
                    <a:pt x="63" y="27"/>
                    <a:pt x="63" y="27"/>
                    <a:pt x="63" y="27"/>
                  </a:cubicBezTo>
                  <a:cubicBezTo>
                    <a:pt x="74" y="27"/>
                    <a:pt x="74" y="27"/>
                    <a:pt x="74" y="27"/>
                  </a:cubicBezTo>
                  <a:cubicBezTo>
                    <a:pt x="84" y="27"/>
                    <a:pt x="84" y="27"/>
                    <a:pt x="84" y="27"/>
                  </a:cubicBezTo>
                  <a:cubicBezTo>
                    <a:pt x="84" y="27"/>
                    <a:pt x="84" y="27"/>
                    <a:pt x="84" y="27"/>
                  </a:cubicBezTo>
                  <a:cubicBezTo>
                    <a:pt x="86" y="27"/>
                    <a:pt x="89" y="25"/>
                    <a:pt x="90" y="23"/>
                  </a:cubicBezTo>
                  <a:cubicBezTo>
                    <a:pt x="90" y="23"/>
                    <a:pt x="90" y="23"/>
                    <a:pt x="90" y="23"/>
                  </a:cubicBezTo>
                  <a:cubicBezTo>
                    <a:pt x="90" y="23"/>
                    <a:pt x="90" y="23"/>
                    <a:pt x="90" y="23"/>
                  </a:cubicBezTo>
                  <a:cubicBezTo>
                    <a:pt x="90" y="23"/>
                    <a:pt x="90" y="22"/>
                    <a:pt x="90" y="22"/>
                  </a:cubicBezTo>
                  <a:cubicBezTo>
                    <a:pt x="90" y="22"/>
                    <a:pt x="90" y="21"/>
                    <a:pt x="90" y="21"/>
                  </a:cubicBezTo>
                  <a:cubicBezTo>
                    <a:pt x="90" y="21"/>
                    <a:pt x="90" y="21"/>
                    <a:pt x="90" y="21"/>
                  </a:cubicBezTo>
                  <a:cubicBezTo>
                    <a:pt x="90" y="21"/>
                    <a:pt x="90" y="21"/>
                    <a:pt x="90" y="21"/>
                  </a:cubicBezTo>
                  <a:cubicBezTo>
                    <a:pt x="90" y="20"/>
                    <a:pt x="90" y="20"/>
                    <a:pt x="90" y="20"/>
                  </a:cubicBezTo>
                  <a:cubicBezTo>
                    <a:pt x="90" y="20"/>
                    <a:pt x="90" y="20"/>
                    <a:pt x="90" y="19"/>
                  </a:cubicBezTo>
                  <a:cubicBezTo>
                    <a:pt x="90" y="19"/>
                    <a:pt x="89" y="18"/>
                    <a:pt x="89" y="17"/>
                  </a:cubicBezTo>
                  <a:cubicBezTo>
                    <a:pt x="88" y="16"/>
                    <a:pt x="87" y="15"/>
                    <a:pt x="85" y="15"/>
                  </a:cubicBezTo>
                  <a:cubicBezTo>
                    <a:pt x="85" y="15"/>
                    <a:pt x="85" y="15"/>
                    <a:pt x="85" y="15"/>
                  </a:cubicBezTo>
                  <a:cubicBezTo>
                    <a:pt x="84" y="15"/>
                    <a:pt x="84" y="14"/>
                    <a:pt x="84" y="14"/>
                  </a:cubicBezTo>
                  <a:cubicBezTo>
                    <a:pt x="22" y="14"/>
                    <a:pt x="22" y="14"/>
                    <a:pt x="22" y="14"/>
                  </a:cubicBezTo>
                  <a:cubicBezTo>
                    <a:pt x="24" y="9"/>
                    <a:pt x="24" y="9"/>
                    <a:pt x="24" y="9"/>
                  </a:cubicBezTo>
                  <a:cubicBezTo>
                    <a:pt x="25" y="6"/>
                    <a:pt x="23" y="3"/>
                    <a:pt x="20" y="1"/>
                  </a:cubicBezTo>
                  <a:cubicBezTo>
                    <a:pt x="20" y="1"/>
                    <a:pt x="20" y="1"/>
                    <a:pt x="20" y="1"/>
                  </a:cubicBezTo>
                  <a:cubicBezTo>
                    <a:pt x="17" y="0"/>
                    <a:pt x="13" y="2"/>
                    <a:pt x="12" y="5"/>
                  </a:cubicBezTo>
                  <a:cubicBezTo>
                    <a:pt x="8" y="19"/>
                    <a:pt x="8" y="19"/>
                    <a:pt x="8" y="19"/>
                  </a:cubicBezTo>
                  <a:cubicBezTo>
                    <a:pt x="7" y="21"/>
                    <a:pt x="7" y="23"/>
                    <a:pt x="9" y="25"/>
                  </a:cubicBezTo>
                  <a:cubicBezTo>
                    <a:pt x="10" y="26"/>
                    <a:pt x="11" y="27"/>
                    <a:pt x="13" y="27"/>
                  </a:cubicBezTo>
                  <a:cubicBezTo>
                    <a:pt x="44" y="27"/>
                    <a:pt x="44" y="27"/>
                    <a:pt x="44" y="27"/>
                  </a:cubicBezTo>
                  <a:cubicBezTo>
                    <a:pt x="44" y="35"/>
                    <a:pt x="44" y="35"/>
                    <a:pt x="44" y="35"/>
                  </a:cubicBezTo>
                  <a:cubicBezTo>
                    <a:pt x="44" y="36"/>
                    <a:pt x="44" y="37"/>
                    <a:pt x="43" y="39"/>
                  </a:cubicBezTo>
                  <a:cubicBezTo>
                    <a:pt x="43" y="39"/>
                    <a:pt x="43" y="39"/>
                    <a:pt x="43" y="39"/>
                  </a:cubicBezTo>
                  <a:cubicBezTo>
                    <a:pt x="43" y="39"/>
                    <a:pt x="44" y="40"/>
                    <a:pt x="43" y="43"/>
                  </a:cubicBezTo>
                  <a:cubicBezTo>
                    <a:pt x="10" y="43"/>
                    <a:pt x="10" y="43"/>
                    <a:pt x="10" y="43"/>
                  </a:cubicBezTo>
                  <a:cubicBezTo>
                    <a:pt x="6" y="43"/>
                    <a:pt x="4" y="46"/>
                    <a:pt x="4" y="49"/>
                  </a:cubicBezTo>
                  <a:cubicBezTo>
                    <a:pt x="4" y="49"/>
                    <a:pt x="4" y="49"/>
                    <a:pt x="4" y="49"/>
                  </a:cubicBezTo>
                  <a:cubicBezTo>
                    <a:pt x="4" y="53"/>
                    <a:pt x="6" y="55"/>
                    <a:pt x="10" y="55"/>
                  </a:cubicBezTo>
                  <a:cubicBezTo>
                    <a:pt x="38" y="55"/>
                    <a:pt x="38" y="55"/>
                    <a:pt x="38" y="55"/>
                  </a:cubicBezTo>
                  <a:cubicBezTo>
                    <a:pt x="38" y="56"/>
                    <a:pt x="37" y="57"/>
                    <a:pt x="36" y="58"/>
                  </a:cubicBezTo>
                  <a:cubicBezTo>
                    <a:pt x="35" y="61"/>
                    <a:pt x="33" y="63"/>
                    <a:pt x="31" y="64"/>
                  </a:cubicBezTo>
                  <a:cubicBezTo>
                    <a:pt x="31" y="65"/>
                    <a:pt x="31" y="65"/>
                    <a:pt x="31" y="65"/>
                  </a:cubicBezTo>
                  <a:cubicBezTo>
                    <a:pt x="31" y="65"/>
                    <a:pt x="30" y="65"/>
                    <a:pt x="30" y="65"/>
                  </a:cubicBezTo>
                  <a:cubicBezTo>
                    <a:pt x="24" y="71"/>
                    <a:pt x="15" y="76"/>
                    <a:pt x="3" y="80"/>
                  </a:cubicBezTo>
                  <a:cubicBezTo>
                    <a:pt x="3" y="80"/>
                    <a:pt x="3" y="80"/>
                    <a:pt x="3" y="80"/>
                  </a:cubicBezTo>
                  <a:cubicBezTo>
                    <a:pt x="2" y="82"/>
                    <a:pt x="0" y="84"/>
                    <a:pt x="0" y="86"/>
                  </a:cubicBezTo>
                  <a:cubicBezTo>
                    <a:pt x="0" y="89"/>
                    <a:pt x="3" y="92"/>
                    <a:pt x="7" y="92"/>
                  </a:cubicBezTo>
                  <a:cubicBezTo>
                    <a:pt x="7" y="92"/>
                    <a:pt x="7" y="92"/>
                    <a:pt x="7" y="92"/>
                  </a:cubicBezTo>
                  <a:cubicBezTo>
                    <a:pt x="7" y="92"/>
                    <a:pt x="7" y="92"/>
                    <a:pt x="7" y="92"/>
                  </a:cubicBezTo>
                  <a:cubicBezTo>
                    <a:pt x="8" y="92"/>
                    <a:pt x="8" y="92"/>
                    <a:pt x="8" y="92"/>
                  </a:cubicBezTo>
                  <a:close/>
                </a:path>
              </a:pathLst>
            </a:custGeom>
            <a:grpFill/>
            <a:ln w="9525">
              <a:noFill/>
              <a:round/>
            </a:ln>
          </p:spPr>
          <p:txBody>
            <a:bodyPr vert="horz" wrap="square" lIns="91440" tIns="45720" rIns="91440" bIns="45720" numCol="1" anchor="t" anchorCtr="0" compatLnSpc="1"/>
            <a:lstStyle/>
            <a:p>
              <a:endParaRPr lang="zh-CN" altLang="en-US" baseline="-25000">
                <a:latin typeface="微软雅黑" panose="020B0503020204020204" charset="-122"/>
                <a:ea typeface="微软雅黑" panose="020B0503020204020204" charset="-122"/>
                <a:cs typeface="微软雅黑" panose="020B0503020204020204" charset="-122"/>
              </a:endParaRPr>
            </a:p>
          </p:txBody>
        </p:sp>
        <p:sp>
          <p:nvSpPr>
            <p:cNvPr id="32" name="Freeform 91"/>
            <p:cNvSpPr>
              <a:spLocks noEditPoints="1"/>
            </p:cNvSpPr>
            <p:nvPr/>
          </p:nvSpPr>
          <p:spPr bwMode="auto">
            <a:xfrm>
              <a:off x="6508750" y="3652838"/>
              <a:ext cx="546100" cy="285750"/>
            </a:xfrm>
            <a:custGeom>
              <a:avLst/>
              <a:gdLst>
                <a:gd name="T0" fmla="*/ 125 w 145"/>
                <a:gd name="T1" fmla="*/ 0 h 75"/>
                <a:gd name="T2" fmla="*/ 20 w 145"/>
                <a:gd name="T3" fmla="*/ 0 h 75"/>
                <a:gd name="T4" fmla="*/ 0 w 145"/>
                <a:gd name="T5" fmla="*/ 20 h 75"/>
                <a:gd name="T6" fmla="*/ 0 w 145"/>
                <a:gd name="T7" fmla="*/ 55 h 75"/>
                <a:gd name="T8" fmla="*/ 20 w 145"/>
                <a:gd name="T9" fmla="*/ 75 h 75"/>
                <a:gd name="T10" fmla="*/ 125 w 145"/>
                <a:gd name="T11" fmla="*/ 75 h 75"/>
                <a:gd name="T12" fmla="*/ 145 w 145"/>
                <a:gd name="T13" fmla="*/ 55 h 75"/>
                <a:gd name="T14" fmla="*/ 145 w 145"/>
                <a:gd name="T15" fmla="*/ 20 h 75"/>
                <a:gd name="T16" fmla="*/ 125 w 145"/>
                <a:gd name="T17" fmla="*/ 0 h 75"/>
                <a:gd name="T18" fmla="*/ 132 w 145"/>
                <a:gd name="T19" fmla="*/ 55 h 75"/>
                <a:gd name="T20" fmla="*/ 125 w 145"/>
                <a:gd name="T21" fmla="*/ 62 h 75"/>
                <a:gd name="T22" fmla="*/ 20 w 145"/>
                <a:gd name="T23" fmla="*/ 62 h 75"/>
                <a:gd name="T24" fmla="*/ 13 w 145"/>
                <a:gd name="T25" fmla="*/ 55 h 75"/>
                <a:gd name="T26" fmla="*/ 13 w 145"/>
                <a:gd name="T27" fmla="*/ 44 h 75"/>
                <a:gd name="T28" fmla="*/ 132 w 145"/>
                <a:gd name="T29" fmla="*/ 44 h 75"/>
                <a:gd name="T30" fmla="*/ 132 w 145"/>
                <a:gd name="T31" fmla="*/ 55 h 75"/>
                <a:gd name="T32" fmla="*/ 132 w 145"/>
                <a:gd name="T33" fmla="*/ 31 h 75"/>
                <a:gd name="T34" fmla="*/ 13 w 145"/>
                <a:gd name="T35" fmla="*/ 31 h 75"/>
                <a:gd name="T36" fmla="*/ 13 w 145"/>
                <a:gd name="T37" fmla="*/ 20 h 75"/>
                <a:gd name="T38" fmla="*/ 20 w 145"/>
                <a:gd name="T39" fmla="*/ 13 h 75"/>
                <a:gd name="T40" fmla="*/ 125 w 145"/>
                <a:gd name="T41" fmla="*/ 13 h 75"/>
                <a:gd name="T42" fmla="*/ 132 w 145"/>
                <a:gd name="T43" fmla="*/ 20 h 75"/>
                <a:gd name="T44" fmla="*/ 132 w 145"/>
                <a:gd name="T45" fmla="*/ 31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45" h="75">
                  <a:moveTo>
                    <a:pt x="125" y="0"/>
                  </a:moveTo>
                  <a:cubicBezTo>
                    <a:pt x="20" y="0"/>
                    <a:pt x="20" y="0"/>
                    <a:pt x="20" y="0"/>
                  </a:cubicBezTo>
                  <a:cubicBezTo>
                    <a:pt x="9" y="0"/>
                    <a:pt x="0" y="9"/>
                    <a:pt x="0" y="20"/>
                  </a:cubicBezTo>
                  <a:cubicBezTo>
                    <a:pt x="0" y="55"/>
                    <a:pt x="0" y="55"/>
                    <a:pt x="0" y="55"/>
                  </a:cubicBezTo>
                  <a:cubicBezTo>
                    <a:pt x="0" y="66"/>
                    <a:pt x="9" y="75"/>
                    <a:pt x="20" y="75"/>
                  </a:cubicBezTo>
                  <a:cubicBezTo>
                    <a:pt x="125" y="75"/>
                    <a:pt x="125" y="75"/>
                    <a:pt x="125" y="75"/>
                  </a:cubicBezTo>
                  <a:cubicBezTo>
                    <a:pt x="136" y="75"/>
                    <a:pt x="145" y="66"/>
                    <a:pt x="145" y="55"/>
                  </a:cubicBezTo>
                  <a:cubicBezTo>
                    <a:pt x="145" y="20"/>
                    <a:pt x="145" y="20"/>
                    <a:pt x="145" y="20"/>
                  </a:cubicBezTo>
                  <a:cubicBezTo>
                    <a:pt x="145" y="9"/>
                    <a:pt x="136" y="0"/>
                    <a:pt x="125" y="0"/>
                  </a:cubicBezTo>
                  <a:close/>
                  <a:moveTo>
                    <a:pt x="132" y="55"/>
                  </a:moveTo>
                  <a:cubicBezTo>
                    <a:pt x="132" y="59"/>
                    <a:pt x="129" y="62"/>
                    <a:pt x="125" y="62"/>
                  </a:cubicBezTo>
                  <a:cubicBezTo>
                    <a:pt x="20" y="62"/>
                    <a:pt x="20" y="62"/>
                    <a:pt x="20" y="62"/>
                  </a:cubicBezTo>
                  <a:cubicBezTo>
                    <a:pt x="16" y="62"/>
                    <a:pt x="13" y="59"/>
                    <a:pt x="13" y="55"/>
                  </a:cubicBezTo>
                  <a:cubicBezTo>
                    <a:pt x="13" y="44"/>
                    <a:pt x="13" y="44"/>
                    <a:pt x="13" y="44"/>
                  </a:cubicBezTo>
                  <a:cubicBezTo>
                    <a:pt x="132" y="44"/>
                    <a:pt x="132" y="44"/>
                    <a:pt x="132" y="44"/>
                  </a:cubicBezTo>
                  <a:lnTo>
                    <a:pt x="132" y="55"/>
                  </a:lnTo>
                  <a:close/>
                  <a:moveTo>
                    <a:pt x="132" y="31"/>
                  </a:moveTo>
                  <a:cubicBezTo>
                    <a:pt x="13" y="31"/>
                    <a:pt x="13" y="31"/>
                    <a:pt x="13" y="31"/>
                  </a:cubicBezTo>
                  <a:cubicBezTo>
                    <a:pt x="13" y="20"/>
                    <a:pt x="13" y="20"/>
                    <a:pt x="13" y="20"/>
                  </a:cubicBezTo>
                  <a:cubicBezTo>
                    <a:pt x="13" y="16"/>
                    <a:pt x="16" y="13"/>
                    <a:pt x="20" y="13"/>
                  </a:cubicBezTo>
                  <a:cubicBezTo>
                    <a:pt x="125" y="13"/>
                    <a:pt x="125" y="13"/>
                    <a:pt x="125" y="13"/>
                  </a:cubicBezTo>
                  <a:cubicBezTo>
                    <a:pt x="129" y="13"/>
                    <a:pt x="132" y="16"/>
                    <a:pt x="132" y="20"/>
                  </a:cubicBezTo>
                  <a:lnTo>
                    <a:pt x="132" y="31"/>
                  </a:lnTo>
                  <a:close/>
                </a:path>
              </a:pathLst>
            </a:custGeom>
            <a:grpFill/>
            <a:ln w="9525">
              <a:noFill/>
              <a:round/>
            </a:ln>
          </p:spPr>
          <p:txBody>
            <a:bodyPr vert="horz" wrap="square" lIns="91440" tIns="45720" rIns="91440" bIns="45720" numCol="1" anchor="t" anchorCtr="0" compatLnSpc="1"/>
            <a:lstStyle/>
            <a:p>
              <a:endParaRPr lang="zh-CN" altLang="en-US" baseline="-25000">
                <a:latin typeface="微软雅黑" panose="020B0503020204020204" charset="-122"/>
                <a:ea typeface="微软雅黑" panose="020B0503020204020204" charset="-122"/>
                <a:cs typeface="微软雅黑" panose="020B0503020204020204" charset="-122"/>
              </a:endParaRPr>
            </a:p>
          </p:txBody>
        </p:sp>
        <p:sp>
          <p:nvSpPr>
            <p:cNvPr id="33" name="Freeform 92"/>
            <p:cNvSpPr>
              <a:spLocks noEditPoints="1"/>
            </p:cNvSpPr>
            <p:nvPr/>
          </p:nvSpPr>
          <p:spPr bwMode="auto">
            <a:xfrm>
              <a:off x="6829425" y="3319463"/>
              <a:ext cx="266700" cy="303213"/>
            </a:xfrm>
            <a:custGeom>
              <a:avLst/>
              <a:gdLst>
                <a:gd name="T0" fmla="*/ 51 w 71"/>
                <a:gd name="T1" fmla="*/ 0 h 80"/>
                <a:gd name="T2" fmla="*/ 20 w 71"/>
                <a:gd name="T3" fmla="*/ 0 h 80"/>
                <a:gd name="T4" fmla="*/ 0 w 71"/>
                <a:gd name="T5" fmla="*/ 20 h 80"/>
                <a:gd name="T6" fmla="*/ 0 w 71"/>
                <a:gd name="T7" fmla="*/ 60 h 80"/>
                <a:gd name="T8" fmla="*/ 20 w 71"/>
                <a:gd name="T9" fmla="*/ 80 h 80"/>
                <a:gd name="T10" fmla="*/ 51 w 71"/>
                <a:gd name="T11" fmla="*/ 80 h 80"/>
                <a:gd name="T12" fmla="*/ 71 w 71"/>
                <a:gd name="T13" fmla="*/ 60 h 80"/>
                <a:gd name="T14" fmla="*/ 71 w 71"/>
                <a:gd name="T15" fmla="*/ 20 h 80"/>
                <a:gd name="T16" fmla="*/ 51 w 71"/>
                <a:gd name="T17" fmla="*/ 0 h 80"/>
                <a:gd name="T18" fmla="*/ 58 w 71"/>
                <a:gd name="T19" fmla="*/ 60 h 80"/>
                <a:gd name="T20" fmla="*/ 51 w 71"/>
                <a:gd name="T21" fmla="*/ 67 h 80"/>
                <a:gd name="T22" fmla="*/ 20 w 71"/>
                <a:gd name="T23" fmla="*/ 67 h 80"/>
                <a:gd name="T24" fmla="*/ 13 w 71"/>
                <a:gd name="T25" fmla="*/ 60 h 80"/>
                <a:gd name="T26" fmla="*/ 13 w 71"/>
                <a:gd name="T27" fmla="*/ 20 h 80"/>
                <a:gd name="T28" fmla="*/ 20 w 71"/>
                <a:gd name="T29" fmla="*/ 12 h 80"/>
                <a:gd name="T30" fmla="*/ 51 w 71"/>
                <a:gd name="T31" fmla="*/ 12 h 80"/>
                <a:gd name="T32" fmla="*/ 58 w 71"/>
                <a:gd name="T33" fmla="*/ 20 h 80"/>
                <a:gd name="T34" fmla="*/ 58 w 71"/>
                <a:gd name="T35" fmla="*/ 6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1" h="80">
                  <a:moveTo>
                    <a:pt x="51" y="0"/>
                  </a:moveTo>
                  <a:cubicBezTo>
                    <a:pt x="20" y="0"/>
                    <a:pt x="20" y="0"/>
                    <a:pt x="20" y="0"/>
                  </a:cubicBezTo>
                  <a:cubicBezTo>
                    <a:pt x="9" y="0"/>
                    <a:pt x="0" y="9"/>
                    <a:pt x="0" y="20"/>
                  </a:cubicBezTo>
                  <a:cubicBezTo>
                    <a:pt x="0" y="60"/>
                    <a:pt x="0" y="60"/>
                    <a:pt x="0" y="60"/>
                  </a:cubicBezTo>
                  <a:cubicBezTo>
                    <a:pt x="0" y="71"/>
                    <a:pt x="9" y="80"/>
                    <a:pt x="20" y="80"/>
                  </a:cubicBezTo>
                  <a:cubicBezTo>
                    <a:pt x="51" y="80"/>
                    <a:pt x="51" y="80"/>
                    <a:pt x="51" y="80"/>
                  </a:cubicBezTo>
                  <a:cubicBezTo>
                    <a:pt x="62" y="80"/>
                    <a:pt x="71" y="71"/>
                    <a:pt x="71" y="60"/>
                  </a:cubicBezTo>
                  <a:cubicBezTo>
                    <a:pt x="71" y="20"/>
                    <a:pt x="71" y="20"/>
                    <a:pt x="71" y="20"/>
                  </a:cubicBezTo>
                  <a:cubicBezTo>
                    <a:pt x="71" y="9"/>
                    <a:pt x="62" y="0"/>
                    <a:pt x="51" y="0"/>
                  </a:cubicBezTo>
                  <a:close/>
                  <a:moveTo>
                    <a:pt x="58" y="60"/>
                  </a:moveTo>
                  <a:cubicBezTo>
                    <a:pt x="58" y="64"/>
                    <a:pt x="55" y="67"/>
                    <a:pt x="51" y="67"/>
                  </a:cubicBezTo>
                  <a:cubicBezTo>
                    <a:pt x="20" y="67"/>
                    <a:pt x="20" y="67"/>
                    <a:pt x="20" y="67"/>
                  </a:cubicBezTo>
                  <a:cubicBezTo>
                    <a:pt x="16" y="67"/>
                    <a:pt x="13" y="64"/>
                    <a:pt x="13" y="60"/>
                  </a:cubicBezTo>
                  <a:cubicBezTo>
                    <a:pt x="13" y="20"/>
                    <a:pt x="13" y="20"/>
                    <a:pt x="13" y="20"/>
                  </a:cubicBezTo>
                  <a:cubicBezTo>
                    <a:pt x="13" y="16"/>
                    <a:pt x="16" y="12"/>
                    <a:pt x="20" y="12"/>
                  </a:cubicBezTo>
                  <a:cubicBezTo>
                    <a:pt x="51" y="12"/>
                    <a:pt x="51" y="12"/>
                    <a:pt x="51" y="12"/>
                  </a:cubicBezTo>
                  <a:cubicBezTo>
                    <a:pt x="55" y="12"/>
                    <a:pt x="58" y="16"/>
                    <a:pt x="58" y="20"/>
                  </a:cubicBezTo>
                  <a:lnTo>
                    <a:pt x="58" y="60"/>
                  </a:lnTo>
                  <a:close/>
                </a:path>
              </a:pathLst>
            </a:custGeom>
            <a:grpFill/>
            <a:ln w="9525">
              <a:noFill/>
              <a:round/>
            </a:ln>
          </p:spPr>
          <p:txBody>
            <a:bodyPr vert="horz" wrap="square" lIns="91440" tIns="45720" rIns="91440" bIns="45720" numCol="1" anchor="t" anchorCtr="0" compatLnSpc="1"/>
            <a:lstStyle/>
            <a:p>
              <a:endParaRPr lang="zh-CN" altLang="en-US" baseline="-25000">
                <a:latin typeface="微软雅黑" panose="020B0503020204020204" charset="-122"/>
                <a:ea typeface="微软雅黑" panose="020B0503020204020204" charset="-122"/>
                <a:cs typeface="微软雅黑" panose="020B0503020204020204" charset="-122"/>
              </a:endParaRPr>
            </a:p>
          </p:txBody>
        </p:sp>
        <p:sp>
          <p:nvSpPr>
            <p:cNvPr id="34" name="Freeform 93"/>
            <p:cNvSpPr/>
            <p:nvPr/>
          </p:nvSpPr>
          <p:spPr bwMode="auto">
            <a:xfrm>
              <a:off x="3952875" y="3148013"/>
              <a:ext cx="173038" cy="155575"/>
            </a:xfrm>
            <a:custGeom>
              <a:avLst/>
              <a:gdLst>
                <a:gd name="T0" fmla="*/ 28 w 46"/>
                <a:gd name="T1" fmla="*/ 40 h 41"/>
                <a:gd name="T2" fmla="*/ 28 w 46"/>
                <a:gd name="T3" fmla="*/ 38 h 41"/>
                <a:gd name="T4" fmla="*/ 43 w 46"/>
                <a:gd name="T5" fmla="*/ 15 h 41"/>
                <a:gd name="T6" fmla="*/ 43 w 46"/>
                <a:gd name="T7" fmla="*/ 0 h 41"/>
                <a:gd name="T8" fmla="*/ 28 w 46"/>
                <a:gd name="T9" fmla="*/ 25 h 41"/>
                <a:gd name="T10" fmla="*/ 2 w 46"/>
                <a:gd name="T11" fmla="*/ 15 h 41"/>
                <a:gd name="T12" fmla="*/ 2 w 46"/>
                <a:gd name="T13" fmla="*/ 31 h 41"/>
                <a:gd name="T14" fmla="*/ 28 w 46"/>
                <a:gd name="T15" fmla="*/ 40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41">
                  <a:moveTo>
                    <a:pt x="28" y="40"/>
                  </a:moveTo>
                  <a:cubicBezTo>
                    <a:pt x="28" y="41"/>
                    <a:pt x="29" y="38"/>
                    <a:pt x="28" y="38"/>
                  </a:cubicBezTo>
                  <a:cubicBezTo>
                    <a:pt x="30" y="28"/>
                    <a:pt x="35" y="21"/>
                    <a:pt x="43" y="15"/>
                  </a:cubicBezTo>
                  <a:cubicBezTo>
                    <a:pt x="46" y="13"/>
                    <a:pt x="42" y="1"/>
                    <a:pt x="43" y="0"/>
                  </a:cubicBezTo>
                  <a:cubicBezTo>
                    <a:pt x="34" y="6"/>
                    <a:pt x="30" y="15"/>
                    <a:pt x="28" y="25"/>
                  </a:cubicBezTo>
                  <a:cubicBezTo>
                    <a:pt x="21" y="18"/>
                    <a:pt x="12" y="13"/>
                    <a:pt x="2" y="15"/>
                  </a:cubicBezTo>
                  <a:cubicBezTo>
                    <a:pt x="0" y="16"/>
                    <a:pt x="2" y="31"/>
                    <a:pt x="2" y="31"/>
                  </a:cubicBezTo>
                  <a:cubicBezTo>
                    <a:pt x="12" y="29"/>
                    <a:pt x="21" y="33"/>
                    <a:pt x="28" y="40"/>
                  </a:cubicBezTo>
                  <a:close/>
                </a:path>
              </a:pathLst>
            </a:custGeom>
            <a:grpFill/>
            <a:ln w="9525">
              <a:noFill/>
              <a:round/>
            </a:ln>
          </p:spPr>
          <p:txBody>
            <a:bodyPr vert="horz" wrap="square" lIns="91440" tIns="45720" rIns="91440" bIns="45720" numCol="1" anchor="t" anchorCtr="0" compatLnSpc="1"/>
            <a:lstStyle/>
            <a:p>
              <a:endParaRPr lang="zh-CN" altLang="en-US" baseline="-25000">
                <a:latin typeface="微软雅黑" panose="020B0503020204020204" charset="-122"/>
                <a:ea typeface="微软雅黑" panose="020B0503020204020204" charset="-122"/>
                <a:cs typeface="微软雅黑" panose="020B0503020204020204" charset="-122"/>
              </a:endParaRPr>
            </a:p>
          </p:txBody>
        </p:sp>
        <p:sp>
          <p:nvSpPr>
            <p:cNvPr id="35" name="Freeform 94"/>
            <p:cNvSpPr/>
            <p:nvPr/>
          </p:nvSpPr>
          <p:spPr bwMode="auto">
            <a:xfrm>
              <a:off x="3689350" y="3128963"/>
              <a:ext cx="1192213" cy="915988"/>
            </a:xfrm>
            <a:custGeom>
              <a:avLst/>
              <a:gdLst>
                <a:gd name="T0" fmla="*/ 270 w 317"/>
                <a:gd name="T1" fmla="*/ 75 h 241"/>
                <a:gd name="T2" fmla="*/ 252 w 317"/>
                <a:gd name="T3" fmla="*/ 68 h 241"/>
                <a:gd name="T4" fmla="*/ 248 w 317"/>
                <a:gd name="T5" fmla="*/ 55 h 241"/>
                <a:gd name="T6" fmla="*/ 185 w 317"/>
                <a:gd name="T7" fmla="*/ 9 h 241"/>
                <a:gd name="T8" fmla="*/ 137 w 317"/>
                <a:gd name="T9" fmla="*/ 39 h 241"/>
                <a:gd name="T10" fmla="*/ 144 w 317"/>
                <a:gd name="T11" fmla="*/ 34 h 241"/>
                <a:gd name="T12" fmla="*/ 237 w 317"/>
                <a:gd name="T13" fmla="*/ 65 h 241"/>
                <a:gd name="T14" fmla="*/ 238 w 317"/>
                <a:gd name="T15" fmla="*/ 75 h 241"/>
                <a:gd name="T16" fmla="*/ 245 w 317"/>
                <a:gd name="T17" fmla="*/ 80 h 241"/>
                <a:gd name="T18" fmla="*/ 266 w 317"/>
                <a:gd name="T19" fmla="*/ 90 h 241"/>
                <a:gd name="T20" fmla="*/ 299 w 317"/>
                <a:gd name="T21" fmla="*/ 134 h 241"/>
                <a:gd name="T22" fmla="*/ 294 w 317"/>
                <a:gd name="T23" fmla="*/ 187 h 241"/>
                <a:gd name="T24" fmla="*/ 257 w 317"/>
                <a:gd name="T25" fmla="*/ 203 h 241"/>
                <a:gd name="T26" fmla="*/ 199 w 317"/>
                <a:gd name="T27" fmla="*/ 135 h 241"/>
                <a:gd name="T28" fmla="*/ 176 w 317"/>
                <a:gd name="T29" fmla="*/ 74 h 241"/>
                <a:gd name="T30" fmla="*/ 109 w 317"/>
                <a:gd name="T31" fmla="*/ 46 h 241"/>
                <a:gd name="T32" fmla="*/ 13 w 317"/>
                <a:gd name="T33" fmla="*/ 142 h 241"/>
                <a:gd name="T34" fmla="*/ 12 w 317"/>
                <a:gd name="T35" fmla="*/ 212 h 241"/>
                <a:gd name="T36" fmla="*/ 53 w 317"/>
                <a:gd name="T37" fmla="*/ 240 h 241"/>
                <a:gd name="T38" fmla="*/ 107 w 317"/>
                <a:gd name="T39" fmla="*/ 240 h 241"/>
                <a:gd name="T40" fmla="*/ 271 w 317"/>
                <a:gd name="T41" fmla="*/ 240 h 241"/>
                <a:gd name="T42" fmla="*/ 281 w 317"/>
                <a:gd name="T43" fmla="*/ 230 h 241"/>
                <a:gd name="T44" fmla="*/ 67 w 317"/>
                <a:gd name="T45" fmla="*/ 230 h 241"/>
                <a:gd name="T46" fmla="*/ 28 w 317"/>
                <a:gd name="T47" fmla="*/ 210 h 241"/>
                <a:gd name="T48" fmla="*/ 32 w 317"/>
                <a:gd name="T49" fmla="*/ 110 h 241"/>
                <a:gd name="T50" fmla="*/ 105 w 317"/>
                <a:gd name="T51" fmla="*/ 57 h 241"/>
                <a:gd name="T52" fmla="*/ 175 w 317"/>
                <a:gd name="T53" fmla="*/ 98 h 241"/>
                <a:gd name="T54" fmla="*/ 188 w 317"/>
                <a:gd name="T55" fmla="*/ 142 h 241"/>
                <a:gd name="T56" fmla="*/ 221 w 317"/>
                <a:gd name="T57" fmla="*/ 206 h 241"/>
                <a:gd name="T58" fmla="*/ 306 w 317"/>
                <a:gd name="T59" fmla="*/ 175 h 241"/>
                <a:gd name="T60" fmla="*/ 301 w 317"/>
                <a:gd name="T61" fmla="*/ 103 h 241"/>
                <a:gd name="T62" fmla="*/ 270 w 317"/>
                <a:gd name="T63" fmla="*/ 75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17" h="241">
                  <a:moveTo>
                    <a:pt x="270" y="75"/>
                  </a:moveTo>
                  <a:cubicBezTo>
                    <a:pt x="265" y="72"/>
                    <a:pt x="259" y="70"/>
                    <a:pt x="252" y="68"/>
                  </a:cubicBezTo>
                  <a:cubicBezTo>
                    <a:pt x="247" y="67"/>
                    <a:pt x="249" y="60"/>
                    <a:pt x="248" y="55"/>
                  </a:cubicBezTo>
                  <a:cubicBezTo>
                    <a:pt x="244" y="24"/>
                    <a:pt x="214" y="6"/>
                    <a:pt x="185" y="9"/>
                  </a:cubicBezTo>
                  <a:cubicBezTo>
                    <a:pt x="165" y="10"/>
                    <a:pt x="150" y="25"/>
                    <a:pt x="137" y="39"/>
                  </a:cubicBezTo>
                  <a:cubicBezTo>
                    <a:pt x="131" y="46"/>
                    <a:pt x="142" y="36"/>
                    <a:pt x="144" y="34"/>
                  </a:cubicBezTo>
                  <a:cubicBezTo>
                    <a:pt x="174" y="0"/>
                    <a:pt x="229" y="25"/>
                    <a:pt x="237" y="65"/>
                  </a:cubicBezTo>
                  <a:cubicBezTo>
                    <a:pt x="238" y="69"/>
                    <a:pt x="238" y="72"/>
                    <a:pt x="238" y="75"/>
                  </a:cubicBezTo>
                  <a:cubicBezTo>
                    <a:pt x="238" y="80"/>
                    <a:pt x="241" y="79"/>
                    <a:pt x="245" y="80"/>
                  </a:cubicBezTo>
                  <a:cubicBezTo>
                    <a:pt x="253" y="82"/>
                    <a:pt x="260" y="86"/>
                    <a:pt x="266" y="90"/>
                  </a:cubicBezTo>
                  <a:cubicBezTo>
                    <a:pt x="282" y="100"/>
                    <a:pt x="293" y="116"/>
                    <a:pt x="299" y="134"/>
                  </a:cubicBezTo>
                  <a:cubicBezTo>
                    <a:pt x="305" y="151"/>
                    <a:pt x="303" y="172"/>
                    <a:pt x="294" y="187"/>
                  </a:cubicBezTo>
                  <a:cubicBezTo>
                    <a:pt x="287" y="199"/>
                    <a:pt x="272" y="203"/>
                    <a:pt x="257" y="203"/>
                  </a:cubicBezTo>
                  <a:cubicBezTo>
                    <a:pt x="221" y="203"/>
                    <a:pt x="203" y="166"/>
                    <a:pt x="199" y="135"/>
                  </a:cubicBezTo>
                  <a:cubicBezTo>
                    <a:pt x="196" y="112"/>
                    <a:pt x="192" y="92"/>
                    <a:pt x="176" y="74"/>
                  </a:cubicBezTo>
                  <a:cubicBezTo>
                    <a:pt x="160" y="54"/>
                    <a:pt x="135" y="44"/>
                    <a:pt x="109" y="46"/>
                  </a:cubicBezTo>
                  <a:cubicBezTo>
                    <a:pt x="61" y="49"/>
                    <a:pt x="27" y="101"/>
                    <a:pt x="13" y="142"/>
                  </a:cubicBezTo>
                  <a:cubicBezTo>
                    <a:pt x="5" y="164"/>
                    <a:pt x="0" y="190"/>
                    <a:pt x="12" y="212"/>
                  </a:cubicBezTo>
                  <a:cubicBezTo>
                    <a:pt x="19" y="227"/>
                    <a:pt x="35" y="240"/>
                    <a:pt x="53" y="240"/>
                  </a:cubicBezTo>
                  <a:cubicBezTo>
                    <a:pt x="71" y="241"/>
                    <a:pt x="89" y="240"/>
                    <a:pt x="107" y="240"/>
                  </a:cubicBezTo>
                  <a:cubicBezTo>
                    <a:pt x="161" y="240"/>
                    <a:pt x="216" y="240"/>
                    <a:pt x="271" y="240"/>
                  </a:cubicBezTo>
                  <a:cubicBezTo>
                    <a:pt x="275" y="240"/>
                    <a:pt x="279" y="230"/>
                    <a:pt x="281" y="230"/>
                  </a:cubicBezTo>
                  <a:cubicBezTo>
                    <a:pt x="210" y="230"/>
                    <a:pt x="138" y="230"/>
                    <a:pt x="67" y="230"/>
                  </a:cubicBezTo>
                  <a:cubicBezTo>
                    <a:pt x="51" y="230"/>
                    <a:pt x="38" y="222"/>
                    <a:pt x="28" y="210"/>
                  </a:cubicBezTo>
                  <a:cubicBezTo>
                    <a:pt x="4" y="181"/>
                    <a:pt x="19" y="139"/>
                    <a:pt x="32" y="110"/>
                  </a:cubicBezTo>
                  <a:cubicBezTo>
                    <a:pt x="47" y="79"/>
                    <a:pt x="71" y="57"/>
                    <a:pt x="105" y="57"/>
                  </a:cubicBezTo>
                  <a:cubicBezTo>
                    <a:pt x="135" y="56"/>
                    <a:pt x="159" y="73"/>
                    <a:pt x="175" y="98"/>
                  </a:cubicBezTo>
                  <a:cubicBezTo>
                    <a:pt x="183" y="111"/>
                    <a:pt x="187" y="127"/>
                    <a:pt x="188" y="142"/>
                  </a:cubicBezTo>
                  <a:cubicBezTo>
                    <a:pt x="189" y="166"/>
                    <a:pt x="200" y="192"/>
                    <a:pt x="221" y="206"/>
                  </a:cubicBezTo>
                  <a:cubicBezTo>
                    <a:pt x="251" y="227"/>
                    <a:pt x="291" y="204"/>
                    <a:pt x="306" y="175"/>
                  </a:cubicBezTo>
                  <a:cubicBezTo>
                    <a:pt x="317" y="152"/>
                    <a:pt x="314" y="125"/>
                    <a:pt x="301" y="103"/>
                  </a:cubicBezTo>
                  <a:cubicBezTo>
                    <a:pt x="293" y="91"/>
                    <a:pt x="282" y="82"/>
                    <a:pt x="270" y="75"/>
                  </a:cubicBezTo>
                  <a:close/>
                </a:path>
              </a:pathLst>
            </a:custGeom>
            <a:grpFill/>
            <a:ln w="9525">
              <a:noFill/>
              <a:round/>
            </a:ln>
          </p:spPr>
          <p:txBody>
            <a:bodyPr vert="horz" wrap="square" lIns="91440" tIns="45720" rIns="91440" bIns="45720" numCol="1" anchor="t" anchorCtr="0" compatLnSpc="1"/>
            <a:lstStyle/>
            <a:p>
              <a:endParaRPr lang="zh-CN" altLang="en-US" baseline="-25000">
                <a:latin typeface="微软雅黑" panose="020B0503020204020204" charset="-122"/>
                <a:ea typeface="微软雅黑" panose="020B0503020204020204" charset="-122"/>
                <a:cs typeface="微软雅黑" panose="020B0503020204020204" charset="-122"/>
              </a:endParaRPr>
            </a:p>
          </p:txBody>
        </p:sp>
      </p:grpSp>
      <p:sp>
        <p:nvSpPr>
          <p:cNvPr id="43" name="矩形 42" hidden="1"/>
          <p:cNvSpPr/>
          <p:nvPr userDrawn="1"/>
        </p:nvSpPr>
        <p:spPr>
          <a:xfrm>
            <a:off x="311150" y="664210"/>
            <a:ext cx="75565" cy="179705"/>
          </a:xfrm>
          <a:prstGeom prst="rect">
            <a:avLst/>
          </a:prstGeom>
          <a:solidFill>
            <a:srgbClr val="5D759B">
              <a:alpha val="90000"/>
            </a:srgbClr>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 name="矩形 2" hidden="1"/>
          <p:cNvSpPr/>
          <p:nvPr userDrawn="1"/>
        </p:nvSpPr>
        <p:spPr>
          <a:xfrm>
            <a:off x="8890635" y="4300220"/>
            <a:ext cx="75565" cy="179705"/>
          </a:xfrm>
          <a:prstGeom prst="rect">
            <a:avLst/>
          </a:prstGeom>
          <a:solidFill>
            <a:srgbClr val="5D88E6">
              <a:alpha val="90000"/>
            </a:srgbClr>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 name="标题 3"/>
          <p:cNvSpPr>
            <a:spLocks noGrp="1"/>
          </p:cNvSpPr>
          <p:nvPr>
            <p:ph type="title"/>
          </p:nvPr>
        </p:nvSpPr>
        <p:spPr>
          <a:xfrm>
            <a:off x="395018" y="172842"/>
            <a:ext cx="8229612" cy="352179"/>
          </a:xfrm>
        </p:spPr>
        <p:txBody>
          <a:bodyPr>
            <a:normAutofit/>
          </a:bodyPr>
          <a:lstStyle>
            <a:lvl1pPr algn="l">
              <a:defRPr sz="1600">
                <a:solidFill>
                  <a:srgbClr val="203260"/>
                </a:solidFill>
                <a:latin typeface="+mn-ea"/>
                <a:ea typeface="+mn-ea"/>
              </a:defRPr>
            </a:lvl1pPr>
          </a:lstStyle>
          <a:p>
            <a:r>
              <a:rPr kumimoji="1" lang="zh-CN" altLang="en-US"/>
              <a:t>单击此处编辑母版标题样式</a:t>
            </a:r>
          </a:p>
        </p:txBody>
      </p:sp>
      <p:sp>
        <p:nvSpPr>
          <p:cNvPr id="7" name="图片占位符 6"/>
          <p:cNvSpPr>
            <a:spLocks noGrp="1"/>
          </p:cNvSpPr>
          <p:nvPr>
            <p:ph type="pic" idx="1" hasCustomPrompt="1"/>
          </p:nvPr>
        </p:nvSpPr>
        <p:spPr>
          <a:xfrm>
            <a:off x="610235" y="771525"/>
            <a:ext cx="8141335" cy="214820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9435" indent="0">
              <a:buNone/>
              <a:defRPr sz="2000"/>
            </a:lvl5pPr>
            <a:lvl6pPr marL="2286635" indent="0">
              <a:buNone/>
              <a:defRPr sz="2000"/>
            </a:lvl6pPr>
            <a:lvl7pPr marL="2743835" indent="0">
              <a:buNone/>
              <a:defRPr sz="2000"/>
            </a:lvl7pPr>
            <a:lvl8pPr marL="3201035" indent="0">
              <a:buNone/>
              <a:defRPr sz="2000"/>
            </a:lvl8pPr>
            <a:lvl9pPr marL="3658235" indent="0">
              <a:buNone/>
              <a:defRPr sz="2000"/>
            </a:lvl9pPr>
          </a:lstStyle>
          <a:p>
            <a:r>
              <a:rPr lang="zh-CN" altLang="en-US"/>
              <a:t>添加图片</a:t>
            </a:r>
          </a:p>
        </p:txBody>
      </p:sp>
      <p:sp>
        <p:nvSpPr>
          <p:cNvPr id="8" name="Text Placeholder 2"/>
          <p:cNvSpPr>
            <a:spLocks noGrp="1"/>
          </p:cNvSpPr>
          <p:nvPr>
            <p:ph type="body" idx="13" hasCustomPrompt="1"/>
          </p:nvPr>
        </p:nvSpPr>
        <p:spPr>
          <a:xfrm>
            <a:off x="610235" y="3188335"/>
            <a:ext cx="8164195" cy="1125220"/>
          </a:xfrm>
          <a:prstGeom prst="rect">
            <a:avLst/>
          </a:prstGeom>
        </p:spPr>
        <p:txBody>
          <a:bodyPr/>
          <a:lstStyle>
            <a:lvl1pPr marL="0" indent="0">
              <a:buNone/>
              <a:defRPr kumimoji="0" lang="zh-CN" altLang="en-US" sz="1200" b="0" i="0" u="none" strike="noStrike" kern="1200" cap="none" spc="0" normalizeH="0" baseline="0" noProof="1" dirty="0">
                <a:solidFill>
                  <a:srgbClr val="5D759B"/>
                </a:solidFill>
                <a:latin typeface="微软雅黑" panose="020B0503020204020204" charset="-122"/>
                <a:ea typeface="微软雅黑" panose="020B0503020204020204" charset="-122"/>
                <a:cs typeface="微软雅黑" panose="020B0503020204020204" charset="-122"/>
                <a:sym typeface="+mn-ea"/>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8035" indent="0">
              <a:buNone/>
              <a:defRPr sz="1200">
                <a:solidFill>
                  <a:schemeClr val="tx1">
                    <a:tint val="75000"/>
                  </a:schemeClr>
                </a:solidFill>
              </a:defRPr>
            </a:lvl7pPr>
            <a:lvl8pPr marL="2400935" indent="0">
              <a:buNone/>
              <a:defRPr sz="1200">
                <a:solidFill>
                  <a:schemeClr val="tx1">
                    <a:tint val="75000"/>
                  </a:schemeClr>
                </a:solidFill>
              </a:defRPr>
            </a:lvl8pPr>
            <a:lvl9pPr marL="2743835" indent="0">
              <a:buNone/>
              <a:defRPr sz="1200">
                <a:solidFill>
                  <a:schemeClr val="tx1">
                    <a:tint val="75000"/>
                  </a:schemeClr>
                </a:solidFill>
              </a:defRPr>
            </a:lvl9pPr>
          </a:lstStyle>
          <a:p>
            <a:pPr lvl="0"/>
            <a:r>
              <a:rPr lang="zh-CN" altLang="en-US" dirty="0"/>
              <a:t>单击此处编辑文本样式</a:t>
            </a:r>
            <a:r>
              <a:rPr>
                <a:sym typeface="+mn-ea"/>
              </a:rPr>
              <a:t>单击此处编辑文本样式单击此处编辑文本样式单击此处编辑文本样式 </a:t>
            </a:r>
            <a:endParaRPr lang="zh-CN" altLang="en-US" dirty="0"/>
          </a:p>
          <a:p>
            <a:pPr lvl="0"/>
            <a:endParaRPr lang="zh-CN" altLang="en-US" dirty="0"/>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2_标题和内容">
    <p:bg>
      <p:bgPr>
        <a:solidFill>
          <a:schemeClr val="bg1"/>
        </a:solidFill>
        <a:effectLst/>
      </p:bgPr>
    </p:bg>
    <p:spTree>
      <p:nvGrpSpPr>
        <p:cNvPr id="1" name=""/>
        <p:cNvGrpSpPr/>
        <p:nvPr/>
      </p:nvGrpSpPr>
      <p:grpSpPr>
        <a:xfrm>
          <a:off x="0" y="0"/>
          <a:ext cx="0" cy="0"/>
          <a:chOff x="0" y="0"/>
          <a:chExt cx="0" cy="0"/>
        </a:xfrm>
      </p:grpSpPr>
      <p:grpSp>
        <p:nvGrpSpPr>
          <p:cNvPr id="42" name="组合 41"/>
          <p:cNvGrpSpPr/>
          <p:nvPr userDrawn="1"/>
        </p:nvGrpSpPr>
        <p:grpSpPr>
          <a:xfrm>
            <a:off x="0" y="195379"/>
            <a:ext cx="610235" cy="302563"/>
            <a:chOff x="795" y="1097"/>
            <a:chExt cx="961" cy="599"/>
          </a:xfrm>
        </p:grpSpPr>
        <p:sp>
          <p:nvSpPr>
            <p:cNvPr id="40" name="矩形 39"/>
            <p:cNvSpPr/>
            <p:nvPr userDrawn="1"/>
          </p:nvSpPr>
          <p:spPr>
            <a:xfrm>
              <a:off x="795" y="1159"/>
              <a:ext cx="451" cy="484"/>
            </a:xfrm>
            <a:prstGeom prst="rect">
              <a:avLst/>
            </a:prstGeom>
            <a:solidFill>
              <a:srgbClr val="F2F5FA"/>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just"/>
              <a:endParaRPr lang="zh-CN" altLang="en-US"/>
            </a:p>
          </p:txBody>
        </p:sp>
        <p:sp>
          <p:nvSpPr>
            <p:cNvPr id="11" name="流程图: 数据 10"/>
            <p:cNvSpPr/>
            <p:nvPr userDrawn="1"/>
          </p:nvSpPr>
          <p:spPr>
            <a:xfrm>
              <a:off x="1020" y="1159"/>
              <a:ext cx="451" cy="484"/>
            </a:xfrm>
            <a:prstGeom prst="flowChartInputOutput">
              <a:avLst/>
            </a:prstGeom>
            <a:solidFill>
              <a:srgbClr val="5D88E6"/>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just"/>
              <a:endParaRPr lang="zh-CN" altLang="en-US"/>
            </a:p>
          </p:txBody>
        </p:sp>
        <p:sp>
          <p:nvSpPr>
            <p:cNvPr id="13" name="流程图: 数据 12"/>
            <p:cNvSpPr/>
            <p:nvPr userDrawn="1"/>
          </p:nvSpPr>
          <p:spPr>
            <a:xfrm>
              <a:off x="1134" y="1159"/>
              <a:ext cx="451" cy="484"/>
            </a:xfrm>
            <a:prstGeom prst="flowChartInputOutput">
              <a:avLst/>
            </a:prstGeom>
            <a:solidFill>
              <a:schemeClr val="bg1"/>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just"/>
              <a:endParaRPr lang="zh-CN" altLang="en-US"/>
            </a:p>
          </p:txBody>
        </p:sp>
        <p:sp>
          <p:nvSpPr>
            <p:cNvPr id="39" name="流程图: 数据 38"/>
            <p:cNvSpPr/>
            <p:nvPr userDrawn="1"/>
          </p:nvSpPr>
          <p:spPr>
            <a:xfrm>
              <a:off x="1191" y="1159"/>
              <a:ext cx="451" cy="484"/>
            </a:xfrm>
            <a:prstGeom prst="flowChartInputOutput">
              <a:avLst/>
            </a:prstGeom>
            <a:solidFill>
              <a:srgbClr val="203260"/>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just"/>
              <a:endParaRPr lang="zh-CN" altLang="en-US"/>
            </a:p>
          </p:txBody>
        </p:sp>
        <p:sp>
          <p:nvSpPr>
            <p:cNvPr id="41" name="流程图: 数据 40"/>
            <p:cNvSpPr/>
            <p:nvPr userDrawn="1"/>
          </p:nvSpPr>
          <p:spPr>
            <a:xfrm>
              <a:off x="1305" y="1097"/>
              <a:ext cx="451" cy="599"/>
            </a:xfrm>
            <a:prstGeom prst="flowChartInputOutput">
              <a:avLst/>
            </a:prstGeom>
            <a:solidFill>
              <a:schemeClr val="bg1"/>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just"/>
              <a:endParaRPr lang="zh-CN" altLang="en-US"/>
            </a:p>
          </p:txBody>
        </p:sp>
      </p:grpSp>
      <p:grpSp>
        <p:nvGrpSpPr>
          <p:cNvPr id="15" name="组合 14"/>
          <p:cNvGrpSpPr/>
          <p:nvPr userDrawn="1"/>
        </p:nvGrpSpPr>
        <p:grpSpPr>
          <a:xfrm>
            <a:off x="8076565" y="4775835"/>
            <a:ext cx="814070" cy="181610"/>
            <a:chOff x="3689350" y="3128963"/>
            <a:chExt cx="4105276" cy="915988"/>
          </a:xfrm>
          <a:solidFill>
            <a:srgbClr val="6E94E9">
              <a:alpha val="50000"/>
            </a:srgbClr>
          </a:solidFill>
        </p:grpSpPr>
        <p:sp>
          <p:nvSpPr>
            <p:cNvPr id="18" name="Freeform 77"/>
            <p:cNvSpPr/>
            <p:nvPr/>
          </p:nvSpPr>
          <p:spPr bwMode="auto">
            <a:xfrm>
              <a:off x="5359400" y="3436938"/>
              <a:ext cx="327025" cy="106363"/>
            </a:xfrm>
            <a:custGeom>
              <a:avLst/>
              <a:gdLst>
                <a:gd name="T0" fmla="*/ 87 w 87"/>
                <a:gd name="T1" fmla="*/ 22 h 28"/>
                <a:gd name="T2" fmla="*/ 87 w 87"/>
                <a:gd name="T3" fmla="*/ 22 h 28"/>
                <a:gd name="T4" fmla="*/ 81 w 87"/>
                <a:gd name="T5" fmla="*/ 16 h 28"/>
                <a:gd name="T6" fmla="*/ 18 w 87"/>
                <a:gd name="T7" fmla="*/ 16 h 28"/>
                <a:gd name="T8" fmla="*/ 20 w 87"/>
                <a:gd name="T9" fmla="*/ 9 h 28"/>
                <a:gd name="T10" fmla="*/ 16 w 87"/>
                <a:gd name="T11" fmla="*/ 1 h 28"/>
                <a:gd name="T12" fmla="*/ 16 w 87"/>
                <a:gd name="T13" fmla="*/ 1 h 28"/>
                <a:gd name="T14" fmla="*/ 8 w 87"/>
                <a:gd name="T15" fmla="*/ 5 h 28"/>
                <a:gd name="T16" fmla="*/ 2 w 87"/>
                <a:gd name="T17" fmla="*/ 20 h 28"/>
                <a:gd name="T18" fmla="*/ 8 w 87"/>
                <a:gd name="T19" fmla="*/ 28 h 28"/>
                <a:gd name="T20" fmla="*/ 81 w 87"/>
                <a:gd name="T21" fmla="*/ 28 h 28"/>
                <a:gd name="T22" fmla="*/ 87 w 87"/>
                <a:gd name="T23" fmla="*/ 22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7" h="28">
                  <a:moveTo>
                    <a:pt x="87" y="22"/>
                  </a:moveTo>
                  <a:cubicBezTo>
                    <a:pt x="87" y="22"/>
                    <a:pt x="87" y="22"/>
                    <a:pt x="87" y="22"/>
                  </a:cubicBezTo>
                  <a:cubicBezTo>
                    <a:pt x="87" y="18"/>
                    <a:pt x="84" y="16"/>
                    <a:pt x="81" y="16"/>
                  </a:cubicBezTo>
                  <a:cubicBezTo>
                    <a:pt x="18" y="16"/>
                    <a:pt x="18" y="16"/>
                    <a:pt x="18" y="16"/>
                  </a:cubicBezTo>
                  <a:cubicBezTo>
                    <a:pt x="20" y="9"/>
                    <a:pt x="20" y="9"/>
                    <a:pt x="20" y="9"/>
                  </a:cubicBezTo>
                  <a:cubicBezTo>
                    <a:pt x="21" y="6"/>
                    <a:pt x="19" y="3"/>
                    <a:pt x="16" y="1"/>
                  </a:cubicBezTo>
                  <a:cubicBezTo>
                    <a:pt x="16" y="1"/>
                    <a:pt x="16" y="1"/>
                    <a:pt x="16" y="1"/>
                  </a:cubicBezTo>
                  <a:cubicBezTo>
                    <a:pt x="13" y="0"/>
                    <a:pt x="9" y="2"/>
                    <a:pt x="8" y="5"/>
                  </a:cubicBezTo>
                  <a:cubicBezTo>
                    <a:pt x="2" y="20"/>
                    <a:pt x="2" y="20"/>
                    <a:pt x="2" y="20"/>
                  </a:cubicBezTo>
                  <a:cubicBezTo>
                    <a:pt x="0" y="24"/>
                    <a:pt x="3" y="28"/>
                    <a:pt x="8" y="28"/>
                  </a:cubicBezTo>
                  <a:cubicBezTo>
                    <a:pt x="81" y="28"/>
                    <a:pt x="81" y="28"/>
                    <a:pt x="81" y="28"/>
                  </a:cubicBezTo>
                  <a:cubicBezTo>
                    <a:pt x="84" y="28"/>
                    <a:pt x="87" y="26"/>
                    <a:pt x="87" y="22"/>
                  </a:cubicBezTo>
                  <a:close/>
                </a:path>
              </a:pathLst>
            </a:custGeom>
            <a:grpFill/>
            <a:ln w="9525">
              <a:noFill/>
              <a:round/>
            </a:ln>
          </p:spPr>
          <p:txBody>
            <a:bodyPr vert="horz" wrap="square" lIns="91440" tIns="45720" rIns="91440" bIns="45720" numCol="1" anchor="t" anchorCtr="0" compatLnSpc="1"/>
            <a:lstStyle/>
            <a:p>
              <a:endParaRPr lang="zh-CN" altLang="en-US" baseline="-25000">
                <a:latin typeface="微软雅黑" panose="020B0503020204020204" charset="-122"/>
                <a:ea typeface="微软雅黑" panose="020B0503020204020204" charset="-122"/>
                <a:cs typeface="微软雅黑" panose="020B0503020204020204" charset="-122"/>
              </a:endParaRPr>
            </a:p>
          </p:txBody>
        </p:sp>
        <p:sp>
          <p:nvSpPr>
            <p:cNvPr id="19" name="Freeform 78"/>
            <p:cNvSpPr/>
            <p:nvPr/>
          </p:nvSpPr>
          <p:spPr bwMode="auto">
            <a:xfrm>
              <a:off x="5257800" y="3440113"/>
              <a:ext cx="49213" cy="239713"/>
            </a:xfrm>
            <a:custGeom>
              <a:avLst/>
              <a:gdLst>
                <a:gd name="T0" fmla="*/ 6 w 13"/>
                <a:gd name="T1" fmla="*/ 0 h 63"/>
                <a:gd name="T2" fmla="*/ 0 w 13"/>
                <a:gd name="T3" fmla="*/ 6 h 63"/>
                <a:gd name="T4" fmla="*/ 0 w 13"/>
                <a:gd name="T5" fmla="*/ 57 h 63"/>
                <a:gd name="T6" fmla="*/ 6 w 13"/>
                <a:gd name="T7" fmla="*/ 63 h 63"/>
                <a:gd name="T8" fmla="*/ 7 w 13"/>
                <a:gd name="T9" fmla="*/ 63 h 63"/>
                <a:gd name="T10" fmla="*/ 13 w 13"/>
                <a:gd name="T11" fmla="*/ 57 h 63"/>
                <a:gd name="T12" fmla="*/ 13 w 13"/>
                <a:gd name="T13" fmla="*/ 6 h 63"/>
                <a:gd name="T14" fmla="*/ 7 w 13"/>
                <a:gd name="T15" fmla="*/ 0 h 63"/>
                <a:gd name="T16" fmla="*/ 6 w 13"/>
                <a:gd name="T17"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63">
                  <a:moveTo>
                    <a:pt x="6" y="0"/>
                  </a:moveTo>
                  <a:cubicBezTo>
                    <a:pt x="3" y="0"/>
                    <a:pt x="0" y="3"/>
                    <a:pt x="0" y="6"/>
                  </a:cubicBezTo>
                  <a:cubicBezTo>
                    <a:pt x="0" y="57"/>
                    <a:pt x="0" y="57"/>
                    <a:pt x="0" y="57"/>
                  </a:cubicBezTo>
                  <a:cubicBezTo>
                    <a:pt x="0" y="60"/>
                    <a:pt x="3" y="63"/>
                    <a:pt x="6" y="63"/>
                  </a:cubicBezTo>
                  <a:cubicBezTo>
                    <a:pt x="7" y="63"/>
                    <a:pt x="7" y="63"/>
                    <a:pt x="7" y="63"/>
                  </a:cubicBezTo>
                  <a:cubicBezTo>
                    <a:pt x="10" y="63"/>
                    <a:pt x="13" y="60"/>
                    <a:pt x="13" y="57"/>
                  </a:cubicBezTo>
                  <a:cubicBezTo>
                    <a:pt x="13" y="6"/>
                    <a:pt x="13" y="6"/>
                    <a:pt x="13" y="6"/>
                  </a:cubicBezTo>
                  <a:cubicBezTo>
                    <a:pt x="13" y="3"/>
                    <a:pt x="10" y="0"/>
                    <a:pt x="7" y="0"/>
                  </a:cubicBezTo>
                  <a:lnTo>
                    <a:pt x="6" y="0"/>
                  </a:lnTo>
                  <a:close/>
                </a:path>
              </a:pathLst>
            </a:custGeom>
            <a:grpFill/>
            <a:ln w="9525">
              <a:noFill/>
              <a:round/>
            </a:ln>
          </p:spPr>
          <p:txBody>
            <a:bodyPr vert="horz" wrap="square" lIns="91440" tIns="45720" rIns="91440" bIns="45720" numCol="1" anchor="t" anchorCtr="0" compatLnSpc="1"/>
            <a:lstStyle/>
            <a:p>
              <a:endParaRPr lang="zh-CN" altLang="en-US" baseline="-25000">
                <a:latin typeface="微软雅黑" panose="020B0503020204020204" charset="-122"/>
                <a:ea typeface="微软雅黑" panose="020B0503020204020204" charset="-122"/>
                <a:cs typeface="微软雅黑" panose="020B0503020204020204" charset="-122"/>
              </a:endParaRPr>
            </a:p>
          </p:txBody>
        </p:sp>
        <p:sp>
          <p:nvSpPr>
            <p:cNvPr id="20" name="Freeform 79"/>
            <p:cNvSpPr/>
            <p:nvPr/>
          </p:nvSpPr>
          <p:spPr bwMode="auto">
            <a:xfrm>
              <a:off x="5068888" y="3295651"/>
              <a:ext cx="631825" cy="136525"/>
            </a:xfrm>
            <a:custGeom>
              <a:avLst/>
              <a:gdLst>
                <a:gd name="T0" fmla="*/ 6 w 168"/>
                <a:gd name="T1" fmla="*/ 24 h 36"/>
                <a:gd name="T2" fmla="*/ 35 w 168"/>
                <a:gd name="T3" fmla="*/ 24 h 36"/>
                <a:gd name="T4" fmla="*/ 35 w 168"/>
                <a:gd name="T5" fmla="*/ 30 h 36"/>
                <a:gd name="T6" fmla="*/ 41 w 168"/>
                <a:gd name="T7" fmla="*/ 36 h 36"/>
                <a:gd name="T8" fmla="*/ 41 w 168"/>
                <a:gd name="T9" fmla="*/ 36 h 36"/>
                <a:gd name="T10" fmla="*/ 47 w 168"/>
                <a:gd name="T11" fmla="*/ 30 h 36"/>
                <a:gd name="T12" fmla="*/ 47 w 168"/>
                <a:gd name="T13" fmla="*/ 24 h 36"/>
                <a:gd name="T14" fmla="*/ 122 w 168"/>
                <a:gd name="T15" fmla="*/ 24 h 36"/>
                <a:gd name="T16" fmla="*/ 122 w 168"/>
                <a:gd name="T17" fmla="*/ 30 h 36"/>
                <a:gd name="T18" fmla="*/ 128 w 168"/>
                <a:gd name="T19" fmla="*/ 36 h 36"/>
                <a:gd name="T20" fmla="*/ 128 w 168"/>
                <a:gd name="T21" fmla="*/ 36 h 36"/>
                <a:gd name="T22" fmla="*/ 134 w 168"/>
                <a:gd name="T23" fmla="*/ 30 h 36"/>
                <a:gd name="T24" fmla="*/ 134 w 168"/>
                <a:gd name="T25" fmla="*/ 24 h 36"/>
                <a:gd name="T26" fmla="*/ 162 w 168"/>
                <a:gd name="T27" fmla="*/ 24 h 36"/>
                <a:gd name="T28" fmla="*/ 168 w 168"/>
                <a:gd name="T29" fmla="*/ 18 h 36"/>
                <a:gd name="T30" fmla="*/ 168 w 168"/>
                <a:gd name="T31" fmla="*/ 18 h 36"/>
                <a:gd name="T32" fmla="*/ 162 w 168"/>
                <a:gd name="T33" fmla="*/ 12 h 36"/>
                <a:gd name="T34" fmla="*/ 134 w 168"/>
                <a:gd name="T35" fmla="*/ 12 h 36"/>
                <a:gd name="T36" fmla="*/ 134 w 168"/>
                <a:gd name="T37" fmla="*/ 6 h 36"/>
                <a:gd name="T38" fmla="*/ 128 w 168"/>
                <a:gd name="T39" fmla="*/ 0 h 36"/>
                <a:gd name="T40" fmla="*/ 128 w 168"/>
                <a:gd name="T41" fmla="*/ 0 h 36"/>
                <a:gd name="T42" fmla="*/ 122 w 168"/>
                <a:gd name="T43" fmla="*/ 6 h 36"/>
                <a:gd name="T44" fmla="*/ 122 w 168"/>
                <a:gd name="T45" fmla="*/ 12 h 36"/>
                <a:gd name="T46" fmla="*/ 47 w 168"/>
                <a:gd name="T47" fmla="*/ 12 h 36"/>
                <a:gd name="T48" fmla="*/ 47 w 168"/>
                <a:gd name="T49" fmla="*/ 6 h 36"/>
                <a:gd name="T50" fmla="*/ 41 w 168"/>
                <a:gd name="T51" fmla="*/ 0 h 36"/>
                <a:gd name="T52" fmla="*/ 41 w 168"/>
                <a:gd name="T53" fmla="*/ 0 h 36"/>
                <a:gd name="T54" fmla="*/ 35 w 168"/>
                <a:gd name="T55" fmla="*/ 6 h 36"/>
                <a:gd name="T56" fmla="*/ 35 w 168"/>
                <a:gd name="T57" fmla="*/ 12 h 36"/>
                <a:gd name="T58" fmla="*/ 6 w 168"/>
                <a:gd name="T59" fmla="*/ 12 h 36"/>
                <a:gd name="T60" fmla="*/ 0 w 168"/>
                <a:gd name="T61" fmla="*/ 18 h 36"/>
                <a:gd name="T62" fmla="*/ 0 w 168"/>
                <a:gd name="T63" fmla="*/ 18 h 36"/>
                <a:gd name="T64" fmla="*/ 6 w 168"/>
                <a:gd name="T65" fmla="*/ 2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8" h="36">
                  <a:moveTo>
                    <a:pt x="6" y="24"/>
                  </a:moveTo>
                  <a:cubicBezTo>
                    <a:pt x="35" y="24"/>
                    <a:pt x="35" y="24"/>
                    <a:pt x="35" y="24"/>
                  </a:cubicBezTo>
                  <a:cubicBezTo>
                    <a:pt x="35" y="30"/>
                    <a:pt x="35" y="30"/>
                    <a:pt x="35" y="30"/>
                  </a:cubicBezTo>
                  <a:cubicBezTo>
                    <a:pt x="35" y="33"/>
                    <a:pt x="37" y="36"/>
                    <a:pt x="41" y="36"/>
                  </a:cubicBezTo>
                  <a:cubicBezTo>
                    <a:pt x="41" y="36"/>
                    <a:pt x="41" y="36"/>
                    <a:pt x="41" y="36"/>
                  </a:cubicBezTo>
                  <a:cubicBezTo>
                    <a:pt x="45" y="36"/>
                    <a:pt x="47" y="33"/>
                    <a:pt x="47" y="30"/>
                  </a:cubicBezTo>
                  <a:cubicBezTo>
                    <a:pt x="47" y="24"/>
                    <a:pt x="47" y="24"/>
                    <a:pt x="47" y="24"/>
                  </a:cubicBezTo>
                  <a:cubicBezTo>
                    <a:pt x="122" y="24"/>
                    <a:pt x="122" y="24"/>
                    <a:pt x="122" y="24"/>
                  </a:cubicBezTo>
                  <a:cubicBezTo>
                    <a:pt x="122" y="30"/>
                    <a:pt x="122" y="30"/>
                    <a:pt x="122" y="30"/>
                  </a:cubicBezTo>
                  <a:cubicBezTo>
                    <a:pt x="122" y="33"/>
                    <a:pt x="124" y="36"/>
                    <a:pt x="128" y="36"/>
                  </a:cubicBezTo>
                  <a:cubicBezTo>
                    <a:pt x="128" y="36"/>
                    <a:pt x="128" y="36"/>
                    <a:pt x="128" y="36"/>
                  </a:cubicBezTo>
                  <a:cubicBezTo>
                    <a:pt x="131" y="36"/>
                    <a:pt x="134" y="33"/>
                    <a:pt x="134" y="30"/>
                  </a:cubicBezTo>
                  <a:cubicBezTo>
                    <a:pt x="134" y="24"/>
                    <a:pt x="134" y="24"/>
                    <a:pt x="134" y="24"/>
                  </a:cubicBezTo>
                  <a:cubicBezTo>
                    <a:pt x="162" y="24"/>
                    <a:pt x="162" y="24"/>
                    <a:pt x="162" y="24"/>
                  </a:cubicBezTo>
                  <a:cubicBezTo>
                    <a:pt x="166" y="24"/>
                    <a:pt x="168" y="22"/>
                    <a:pt x="168" y="18"/>
                  </a:cubicBezTo>
                  <a:cubicBezTo>
                    <a:pt x="168" y="18"/>
                    <a:pt x="168" y="18"/>
                    <a:pt x="168" y="18"/>
                  </a:cubicBezTo>
                  <a:cubicBezTo>
                    <a:pt x="168" y="14"/>
                    <a:pt x="166" y="12"/>
                    <a:pt x="162" y="12"/>
                  </a:cubicBezTo>
                  <a:cubicBezTo>
                    <a:pt x="134" y="12"/>
                    <a:pt x="134" y="12"/>
                    <a:pt x="134" y="12"/>
                  </a:cubicBezTo>
                  <a:cubicBezTo>
                    <a:pt x="134" y="6"/>
                    <a:pt x="134" y="6"/>
                    <a:pt x="134" y="6"/>
                  </a:cubicBezTo>
                  <a:cubicBezTo>
                    <a:pt x="134" y="3"/>
                    <a:pt x="131" y="0"/>
                    <a:pt x="128" y="0"/>
                  </a:cubicBezTo>
                  <a:cubicBezTo>
                    <a:pt x="128" y="0"/>
                    <a:pt x="128" y="0"/>
                    <a:pt x="128" y="0"/>
                  </a:cubicBezTo>
                  <a:cubicBezTo>
                    <a:pt x="124" y="0"/>
                    <a:pt x="122" y="3"/>
                    <a:pt x="122" y="6"/>
                  </a:cubicBezTo>
                  <a:cubicBezTo>
                    <a:pt x="122" y="12"/>
                    <a:pt x="122" y="12"/>
                    <a:pt x="122" y="12"/>
                  </a:cubicBezTo>
                  <a:cubicBezTo>
                    <a:pt x="47" y="12"/>
                    <a:pt x="47" y="12"/>
                    <a:pt x="47" y="12"/>
                  </a:cubicBezTo>
                  <a:cubicBezTo>
                    <a:pt x="47" y="6"/>
                    <a:pt x="47" y="6"/>
                    <a:pt x="47" y="6"/>
                  </a:cubicBezTo>
                  <a:cubicBezTo>
                    <a:pt x="47" y="3"/>
                    <a:pt x="45" y="0"/>
                    <a:pt x="41" y="0"/>
                  </a:cubicBezTo>
                  <a:cubicBezTo>
                    <a:pt x="41" y="0"/>
                    <a:pt x="41" y="0"/>
                    <a:pt x="41" y="0"/>
                  </a:cubicBezTo>
                  <a:cubicBezTo>
                    <a:pt x="37" y="0"/>
                    <a:pt x="35" y="3"/>
                    <a:pt x="35" y="6"/>
                  </a:cubicBezTo>
                  <a:cubicBezTo>
                    <a:pt x="35" y="12"/>
                    <a:pt x="35" y="12"/>
                    <a:pt x="35" y="12"/>
                  </a:cubicBezTo>
                  <a:cubicBezTo>
                    <a:pt x="6" y="12"/>
                    <a:pt x="6" y="12"/>
                    <a:pt x="6" y="12"/>
                  </a:cubicBezTo>
                  <a:cubicBezTo>
                    <a:pt x="3" y="12"/>
                    <a:pt x="0" y="14"/>
                    <a:pt x="0" y="18"/>
                  </a:cubicBezTo>
                  <a:cubicBezTo>
                    <a:pt x="0" y="18"/>
                    <a:pt x="0" y="18"/>
                    <a:pt x="0" y="18"/>
                  </a:cubicBezTo>
                  <a:cubicBezTo>
                    <a:pt x="0" y="22"/>
                    <a:pt x="3" y="24"/>
                    <a:pt x="6" y="24"/>
                  </a:cubicBezTo>
                  <a:close/>
                </a:path>
              </a:pathLst>
            </a:custGeom>
            <a:grpFill/>
            <a:ln w="9525">
              <a:noFill/>
              <a:round/>
            </a:ln>
          </p:spPr>
          <p:txBody>
            <a:bodyPr vert="horz" wrap="square" lIns="91440" tIns="45720" rIns="91440" bIns="45720" numCol="1" anchor="t" anchorCtr="0" compatLnSpc="1"/>
            <a:lstStyle/>
            <a:p>
              <a:endParaRPr lang="zh-CN" altLang="en-US" baseline="-25000">
                <a:latin typeface="微软雅黑" panose="020B0503020204020204" charset="-122"/>
                <a:ea typeface="微软雅黑" panose="020B0503020204020204" charset="-122"/>
                <a:cs typeface="微软雅黑" panose="020B0503020204020204" charset="-122"/>
              </a:endParaRPr>
            </a:p>
          </p:txBody>
        </p:sp>
        <p:sp>
          <p:nvSpPr>
            <p:cNvPr id="21" name="Freeform 80"/>
            <p:cNvSpPr/>
            <p:nvPr/>
          </p:nvSpPr>
          <p:spPr bwMode="auto">
            <a:xfrm>
              <a:off x="5378450" y="3611563"/>
              <a:ext cx="292100" cy="49213"/>
            </a:xfrm>
            <a:custGeom>
              <a:avLst/>
              <a:gdLst>
                <a:gd name="T0" fmla="*/ 6 w 78"/>
                <a:gd name="T1" fmla="*/ 0 h 13"/>
                <a:gd name="T2" fmla="*/ 0 w 78"/>
                <a:gd name="T3" fmla="*/ 7 h 13"/>
                <a:gd name="T4" fmla="*/ 0 w 78"/>
                <a:gd name="T5" fmla="*/ 7 h 13"/>
                <a:gd name="T6" fmla="*/ 6 w 78"/>
                <a:gd name="T7" fmla="*/ 13 h 13"/>
                <a:gd name="T8" fmla="*/ 71 w 78"/>
                <a:gd name="T9" fmla="*/ 13 h 13"/>
                <a:gd name="T10" fmla="*/ 78 w 78"/>
                <a:gd name="T11" fmla="*/ 7 h 13"/>
                <a:gd name="T12" fmla="*/ 78 w 78"/>
                <a:gd name="T13" fmla="*/ 7 h 13"/>
                <a:gd name="T14" fmla="*/ 71 w 78"/>
                <a:gd name="T15" fmla="*/ 0 h 13"/>
                <a:gd name="T16" fmla="*/ 6 w 78"/>
                <a:gd name="T17"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13">
                  <a:moveTo>
                    <a:pt x="6" y="0"/>
                  </a:moveTo>
                  <a:cubicBezTo>
                    <a:pt x="2" y="0"/>
                    <a:pt x="0" y="3"/>
                    <a:pt x="0" y="7"/>
                  </a:cubicBezTo>
                  <a:cubicBezTo>
                    <a:pt x="0" y="7"/>
                    <a:pt x="0" y="7"/>
                    <a:pt x="0" y="7"/>
                  </a:cubicBezTo>
                  <a:cubicBezTo>
                    <a:pt x="0" y="10"/>
                    <a:pt x="2" y="13"/>
                    <a:pt x="6" y="13"/>
                  </a:cubicBezTo>
                  <a:cubicBezTo>
                    <a:pt x="71" y="13"/>
                    <a:pt x="71" y="13"/>
                    <a:pt x="71" y="13"/>
                  </a:cubicBezTo>
                  <a:cubicBezTo>
                    <a:pt x="75" y="13"/>
                    <a:pt x="78" y="10"/>
                    <a:pt x="78" y="7"/>
                  </a:cubicBezTo>
                  <a:cubicBezTo>
                    <a:pt x="78" y="7"/>
                    <a:pt x="78" y="7"/>
                    <a:pt x="78" y="7"/>
                  </a:cubicBezTo>
                  <a:cubicBezTo>
                    <a:pt x="78" y="3"/>
                    <a:pt x="75" y="0"/>
                    <a:pt x="71" y="0"/>
                  </a:cubicBezTo>
                  <a:lnTo>
                    <a:pt x="6" y="0"/>
                  </a:lnTo>
                  <a:close/>
                </a:path>
              </a:pathLst>
            </a:custGeom>
            <a:grpFill/>
            <a:ln w="9525">
              <a:noFill/>
              <a:round/>
            </a:ln>
          </p:spPr>
          <p:txBody>
            <a:bodyPr vert="horz" wrap="square" lIns="91440" tIns="45720" rIns="91440" bIns="45720" numCol="1" anchor="t" anchorCtr="0" compatLnSpc="1"/>
            <a:lstStyle/>
            <a:p>
              <a:endParaRPr lang="zh-CN" altLang="en-US" baseline="-25000">
                <a:latin typeface="微软雅黑" panose="020B0503020204020204" charset="-122"/>
                <a:ea typeface="微软雅黑" panose="020B0503020204020204" charset="-122"/>
                <a:cs typeface="微软雅黑" panose="020B0503020204020204" charset="-122"/>
              </a:endParaRPr>
            </a:p>
          </p:txBody>
        </p:sp>
        <p:sp>
          <p:nvSpPr>
            <p:cNvPr id="22" name="Freeform 81"/>
            <p:cNvSpPr/>
            <p:nvPr/>
          </p:nvSpPr>
          <p:spPr bwMode="auto">
            <a:xfrm>
              <a:off x="5133975" y="3463926"/>
              <a:ext cx="47625" cy="196850"/>
            </a:xfrm>
            <a:custGeom>
              <a:avLst/>
              <a:gdLst>
                <a:gd name="T0" fmla="*/ 7 w 13"/>
                <a:gd name="T1" fmla="*/ 0 h 52"/>
                <a:gd name="T2" fmla="*/ 0 w 13"/>
                <a:gd name="T3" fmla="*/ 6 h 52"/>
                <a:gd name="T4" fmla="*/ 0 w 13"/>
                <a:gd name="T5" fmla="*/ 46 h 52"/>
                <a:gd name="T6" fmla="*/ 7 w 13"/>
                <a:gd name="T7" fmla="*/ 52 h 52"/>
                <a:gd name="T8" fmla="*/ 7 w 13"/>
                <a:gd name="T9" fmla="*/ 52 h 52"/>
                <a:gd name="T10" fmla="*/ 13 w 13"/>
                <a:gd name="T11" fmla="*/ 46 h 52"/>
                <a:gd name="T12" fmla="*/ 13 w 13"/>
                <a:gd name="T13" fmla="*/ 6 h 52"/>
                <a:gd name="T14" fmla="*/ 7 w 13"/>
                <a:gd name="T15" fmla="*/ 0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 h="52">
                  <a:moveTo>
                    <a:pt x="7" y="0"/>
                  </a:moveTo>
                  <a:cubicBezTo>
                    <a:pt x="3" y="0"/>
                    <a:pt x="0" y="3"/>
                    <a:pt x="0" y="6"/>
                  </a:cubicBezTo>
                  <a:cubicBezTo>
                    <a:pt x="0" y="46"/>
                    <a:pt x="0" y="46"/>
                    <a:pt x="0" y="46"/>
                  </a:cubicBezTo>
                  <a:cubicBezTo>
                    <a:pt x="0" y="49"/>
                    <a:pt x="3" y="52"/>
                    <a:pt x="7" y="52"/>
                  </a:cubicBezTo>
                  <a:cubicBezTo>
                    <a:pt x="7" y="52"/>
                    <a:pt x="7" y="52"/>
                    <a:pt x="7" y="52"/>
                  </a:cubicBezTo>
                  <a:cubicBezTo>
                    <a:pt x="10" y="52"/>
                    <a:pt x="13" y="49"/>
                    <a:pt x="13" y="46"/>
                  </a:cubicBezTo>
                  <a:cubicBezTo>
                    <a:pt x="13" y="6"/>
                    <a:pt x="13" y="6"/>
                    <a:pt x="13" y="6"/>
                  </a:cubicBezTo>
                  <a:cubicBezTo>
                    <a:pt x="13" y="3"/>
                    <a:pt x="10" y="0"/>
                    <a:pt x="7" y="0"/>
                  </a:cubicBezTo>
                  <a:close/>
                </a:path>
              </a:pathLst>
            </a:custGeom>
            <a:grpFill/>
            <a:ln w="9525">
              <a:noFill/>
              <a:round/>
            </a:ln>
          </p:spPr>
          <p:txBody>
            <a:bodyPr vert="horz" wrap="square" lIns="91440" tIns="45720" rIns="91440" bIns="45720" numCol="1" anchor="t" anchorCtr="0" compatLnSpc="1"/>
            <a:lstStyle/>
            <a:p>
              <a:endParaRPr lang="zh-CN" altLang="en-US" baseline="-25000">
                <a:latin typeface="微软雅黑" panose="020B0503020204020204" charset="-122"/>
                <a:ea typeface="微软雅黑" panose="020B0503020204020204" charset="-122"/>
                <a:cs typeface="微软雅黑" panose="020B0503020204020204" charset="-122"/>
              </a:endParaRPr>
            </a:p>
          </p:txBody>
        </p:sp>
        <p:sp>
          <p:nvSpPr>
            <p:cNvPr id="23" name="Freeform 82"/>
            <p:cNvSpPr/>
            <p:nvPr/>
          </p:nvSpPr>
          <p:spPr bwMode="auto">
            <a:xfrm>
              <a:off x="6057900" y="3300413"/>
              <a:ext cx="349250" cy="106363"/>
            </a:xfrm>
            <a:custGeom>
              <a:avLst/>
              <a:gdLst>
                <a:gd name="T0" fmla="*/ 87 w 93"/>
                <a:gd name="T1" fmla="*/ 16 h 28"/>
                <a:gd name="T2" fmla="*/ 53 w 93"/>
                <a:gd name="T3" fmla="*/ 16 h 28"/>
                <a:gd name="T4" fmla="*/ 53 w 93"/>
                <a:gd name="T5" fmla="*/ 6 h 28"/>
                <a:gd name="T6" fmla="*/ 47 w 93"/>
                <a:gd name="T7" fmla="*/ 0 h 28"/>
                <a:gd name="T8" fmla="*/ 47 w 93"/>
                <a:gd name="T9" fmla="*/ 0 h 28"/>
                <a:gd name="T10" fmla="*/ 40 w 93"/>
                <a:gd name="T11" fmla="*/ 6 h 28"/>
                <a:gd name="T12" fmla="*/ 40 w 93"/>
                <a:gd name="T13" fmla="*/ 16 h 28"/>
                <a:gd name="T14" fmla="*/ 6 w 93"/>
                <a:gd name="T15" fmla="*/ 16 h 28"/>
                <a:gd name="T16" fmla="*/ 0 w 93"/>
                <a:gd name="T17" fmla="*/ 22 h 28"/>
                <a:gd name="T18" fmla="*/ 0 w 93"/>
                <a:gd name="T19" fmla="*/ 22 h 28"/>
                <a:gd name="T20" fmla="*/ 6 w 93"/>
                <a:gd name="T21" fmla="*/ 28 h 28"/>
                <a:gd name="T22" fmla="*/ 87 w 93"/>
                <a:gd name="T23" fmla="*/ 28 h 28"/>
                <a:gd name="T24" fmla="*/ 93 w 93"/>
                <a:gd name="T25" fmla="*/ 22 h 28"/>
                <a:gd name="T26" fmla="*/ 93 w 93"/>
                <a:gd name="T27" fmla="*/ 22 h 28"/>
                <a:gd name="T28" fmla="*/ 87 w 93"/>
                <a:gd name="T29" fmla="*/ 1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3" h="28">
                  <a:moveTo>
                    <a:pt x="87" y="16"/>
                  </a:moveTo>
                  <a:cubicBezTo>
                    <a:pt x="53" y="16"/>
                    <a:pt x="53" y="16"/>
                    <a:pt x="53" y="16"/>
                  </a:cubicBezTo>
                  <a:cubicBezTo>
                    <a:pt x="53" y="6"/>
                    <a:pt x="53" y="6"/>
                    <a:pt x="53" y="6"/>
                  </a:cubicBezTo>
                  <a:cubicBezTo>
                    <a:pt x="53" y="3"/>
                    <a:pt x="50" y="0"/>
                    <a:pt x="47" y="0"/>
                  </a:cubicBezTo>
                  <a:cubicBezTo>
                    <a:pt x="47" y="0"/>
                    <a:pt x="47" y="0"/>
                    <a:pt x="47" y="0"/>
                  </a:cubicBezTo>
                  <a:cubicBezTo>
                    <a:pt x="43" y="0"/>
                    <a:pt x="40" y="3"/>
                    <a:pt x="40" y="6"/>
                  </a:cubicBezTo>
                  <a:cubicBezTo>
                    <a:pt x="40" y="16"/>
                    <a:pt x="40" y="16"/>
                    <a:pt x="40" y="16"/>
                  </a:cubicBezTo>
                  <a:cubicBezTo>
                    <a:pt x="6" y="16"/>
                    <a:pt x="6" y="16"/>
                    <a:pt x="6" y="16"/>
                  </a:cubicBezTo>
                  <a:cubicBezTo>
                    <a:pt x="3" y="16"/>
                    <a:pt x="0" y="19"/>
                    <a:pt x="0" y="22"/>
                  </a:cubicBezTo>
                  <a:cubicBezTo>
                    <a:pt x="0" y="22"/>
                    <a:pt x="0" y="22"/>
                    <a:pt x="0" y="22"/>
                  </a:cubicBezTo>
                  <a:cubicBezTo>
                    <a:pt x="0" y="25"/>
                    <a:pt x="3" y="28"/>
                    <a:pt x="6" y="28"/>
                  </a:cubicBezTo>
                  <a:cubicBezTo>
                    <a:pt x="87" y="28"/>
                    <a:pt x="87" y="28"/>
                    <a:pt x="87" y="28"/>
                  </a:cubicBezTo>
                  <a:cubicBezTo>
                    <a:pt x="90" y="28"/>
                    <a:pt x="93" y="25"/>
                    <a:pt x="93" y="22"/>
                  </a:cubicBezTo>
                  <a:cubicBezTo>
                    <a:pt x="93" y="22"/>
                    <a:pt x="93" y="22"/>
                    <a:pt x="93" y="22"/>
                  </a:cubicBezTo>
                  <a:cubicBezTo>
                    <a:pt x="93" y="19"/>
                    <a:pt x="90" y="16"/>
                    <a:pt x="87" y="16"/>
                  </a:cubicBezTo>
                  <a:close/>
                </a:path>
              </a:pathLst>
            </a:custGeom>
            <a:grpFill/>
            <a:ln w="9525">
              <a:noFill/>
              <a:round/>
            </a:ln>
          </p:spPr>
          <p:txBody>
            <a:bodyPr vert="horz" wrap="square" lIns="91440" tIns="45720" rIns="91440" bIns="45720" numCol="1" anchor="t" anchorCtr="0" compatLnSpc="1"/>
            <a:lstStyle/>
            <a:p>
              <a:endParaRPr lang="zh-CN" altLang="en-US" baseline="-25000">
                <a:latin typeface="微软雅黑" panose="020B0503020204020204" charset="-122"/>
                <a:ea typeface="微软雅黑" panose="020B0503020204020204" charset="-122"/>
                <a:cs typeface="微软雅黑" panose="020B0503020204020204" charset="-122"/>
              </a:endParaRPr>
            </a:p>
          </p:txBody>
        </p:sp>
        <p:sp>
          <p:nvSpPr>
            <p:cNvPr id="24" name="Freeform 83"/>
            <p:cNvSpPr>
              <a:spLocks noEditPoints="1"/>
            </p:cNvSpPr>
            <p:nvPr/>
          </p:nvSpPr>
          <p:spPr bwMode="auto">
            <a:xfrm>
              <a:off x="5788025" y="3311526"/>
              <a:ext cx="261938" cy="528638"/>
            </a:xfrm>
            <a:custGeom>
              <a:avLst/>
              <a:gdLst>
                <a:gd name="T0" fmla="*/ 0 w 70"/>
                <a:gd name="T1" fmla="*/ 125 h 139"/>
                <a:gd name="T2" fmla="*/ 0 w 70"/>
                <a:gd name="T3" fmla="*/ 125 h 139"/>
                <a:gd name="T4" fmla="*/ 5 w 70"/>
                <a:gd name="T5" fmla="*/ 135 h 139"/>
                <a:gd name="T6" fmla="*/ 16 w 70"/>
                <a:gd name="T7" fmla="*/ 139 h 139"/>
                <a:gd name="T8" fmla="*/ 53 w 70"/>
                <a:gd name="T9" fmla="*/ 139 h 139"/>
                <a:gd name="T10" fmla="*/ 59 w 70"/>
                <a:gd name="T11" fmla="*/ 138 h 139"/>
                <a:gd name="T12" fmla="*/ 70 w 70"/>
                <a:gd name="T13" fmla="*/ 123 h 139"/>
                <a:gd name="T14" fmla="*/ 70 w 70"/>
                <a:gd name="T15" fmla="*/ 59 h 139"/>
                <a:gd name="T16" fmla="*/ 65 w 70"/>
                <a:gd name="T17" fmla="*/ 47 h 139"/>
                <a:gd name="T18" fmla="*/ 53 w 70"/>
                <a:gd name="T19" fmla="*/ 42 h 139"/>
                <a:gd name="T20" fmla="*/ 61 w 70"/>
                <a:gd name="T21" fmla="*/ 23 h 139"/>
                <a:gd name="T22" fmla="*/ 60 w 70"/>
                <a:gd name="T23" fmla="*/ 17 h 139"/>
                <a:gd name="T24" fmla="*/ 55 w 70"/>
                <a:gd name="T25" fmla="*/ 15 h 139"/>
                <a:gd name="T26" fmla="*/ 19 w 70"/>
                <a:gd name="T27" fmla="*/ 15 h 139"/>
                <a:gd name="T28" fmla="*/ 21 w 70"/>
                <a:gd name="T29" fmla="*/ 9 h 139"/>
                <a:gd name="T30" fmla="*/ 17 w 70"/>
                <a:gd name="T31" fmla="*/ 2 h 139"/>
                <a:gd name="T32" fmla="*/ 17 w 70"/>
                <a:gd name="T33" fmla="*/ 1 h 139"/>
                <a:gd name="T34" fmla="*/ 9 w 70"/>
                <a:gd name="T35" fmla="*/ 5 h 139"/>
                <a:gd name="T36" fmla="*/ 5 w 70"/>
                <a:gd name="T37" fmla="*/ 19 h 139"/>
                <a:gd name="T38" fmla="*/ 6 w 70"/>
                <a:gd name="T39" fmla="*/ 25 h 139"/>
                <a:gd name="T40" fmla="*/ 11 w 70"/>
                <a:gd name="T41" fmla="*/ 27 h 139"/>
                <a:gd name="T42" fmla="*/ 46 w 70"/>
                <a:gd name="T43" fmla="*/ 27 h 139"/>
                <a:gd name="T44" fmla="*/ 40 w 70"/>
                <a:gd name="T45" fmla="*/ 42 h 139"/>
                <a:gd name="T46" fmla="*/ 39 w 70"/>
                <a:gd name="T47" fmla="*/ 43 h 139"/>
                <a:gd name="T48" fmla="*/ 38 w 70"/>
                <a:gd name="T49" fmla="*/ 47 h 139"/>
                <a:gd name="T50" fmla="*/ 39 w 70"/>
                <a:gd name="T51" fmla="*/ 51 h 139"/>
                <a:gd name="T52" fmla="*/ 45 w 70"/>
                <a:gd name="T53" fmla="*/ 55 h 139"/>
                <a:gd name="T54" fmla="*/ 46 w 70"/>
                <a:gd name="T55" fmla="*/ 55 h 139"/>
                <a:gd name="T56" fmla="*/ 46 w 70"/>
                <a:gd name="T57" fmla="*/ 55 h 139"/>
                <a:gd name="T58" fmla="*/ 51 w 70"/>
                <a:gd name="T59" fmla="*/ 55 h 139"/>
                <a:gd name="T60" fmla="*/ 57 w 70"/>
                <a:gd name="T61" fmla="*/ 61 h 139"/>
                <a:gd name="T62" fmla="*/ 57 w 70"/>
                <a:gd name="T63" fmla="*/ 63 h 139"/>
                <a:gd name="T64" fmla="*/ 57 w 70"/>
                <a:gd name="T65" fmla="*/ 96 h 139"/>
                <a:gd name="T66" fmla="*/ 12 w 70"/>
                <a:gd name="T67" fmla="*/ 45 h 139"/>
                <a:gd name="T68" fmla="*/ 6 w 70"/>
                <a:gd name="T69" fmla="*/ 42 h 139"/>
                <a:gd name="T70" fmla="*/ 6 w 70"/>
                <a:gd name="T71" fmla="*/ 42 h 139"/>
                <a:gd name="T72" fmla="*/ 0 w 70"/>
                <a:gd name="T73" fmla="*/ 49 h 139"/>
                <a:gd name="T74" fmla="*/ 0 w 70"/>
                <a:gd name="T75" fmla="*/ 62 h 139"/>
                <a:gd name="T76" fmla="*/ 0 w 70"/>
                <a:gd name="T77" fmla="*/ 123 h 139"/>
                <a:gd name="T78" fmla="*/ 0 w 70"/>
                <a:gd name="T79" fmla="*/ 124 h 139"/>
                <a:gd name="T80" fmla="*/ 0 w 70"/>
                <a:gd name="T81" fmla="*/ 125 h 139"/>
                <a:gd name="T82" fmla="*/ 13 w 70"/>
                <a:gd name="T83" fmla="*/ 66 h 139"/>
                <a:gd name="T84" fmla="*/ 55 w 70"/>
                <a:gd name="T85" fmla="*/ 114 h 139"/>
                <a:gd name="T86" fmla="*/ 57 w 70"/>
                <a:gd name="T87" fmla="*/ 115 h 139"/>
                <a:gd name="T88" fmla="*/ 57 w 70"/>
                <a:gd name="T89" fmla="*/ 119 h 139"/>
                <a:gd name="T90" fmla="*/ 57 w 70"/>
                <a:gd name="T91" fmla="*/ 121 h 139"/>
                <a:gd name="T92" fmla="*/ 51 w 70"/>
                <a:gd name="T93" fmla="*/ 127 h 139"/>
                <a:gd name="T94" fmla="*/ 51 w 70"/>
                <a:gd name="T95" fmla="*/ 127 h 139"/>
                <a:gd name="T96" fmla="*/ 19 w 70"/>
                <a:gd name="T97" fmla="*/ 127 h 139"/>
                <a:gd name="T98" fmla="*/ 19 w 70"/>
                <a:gd name="T99" fmla="*/ 127 h 139"/>
                <a:gd name="T100" fmla="*/ 13 w 70"/>
                <a:gd name="T101" fmla="*/ 122 h 139"/>
                <a:gd name="T102" fmla="*/ 13 w 70"/>
                <a:gd name="T103" fmla="*/ 122 h 139"/>
                <a:gd name="T104" fmla="*/ 13 w 70"/>
                <a:gd name="T105" fmla="*/ 66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70" h="139">
                  <a:moveTo>
                    <a:pt x="0" y="125"/>
                  </a:moveTo>
                  <a:cubicBezTo>
                    <a:pt x="0" y="125"/>
                    <a:pt x="0" y="125"/>
                    <a:pt x="0" y="125"/>
                  </a:cubicBezTo>
                  <a:cubicBezTo>
                    <a:pt x="1" y="129"/>
                    <a:pt x="2" y="132"/>
                    <a:pt x="5" y="135"/>
                  </a:cubicBezTo>
                  <a:cubicBezTo>
                    <a:pt x="8" y="138"/>
                    <a:pt x="12" y="139"/>
                    <a:pt x="16" y="139"/>
                  </a:cubicBezTo>
                  <a:cubicBezTo>
                    <a:pt x="53" y="139"/>
                    <a:pt x="53" y="139"/>
                    <a:pt x="53" y="139"/>
                  </a:cubicBezTo>
                  <a:cubicBezTo>
                    <a:pt x="55" y="139"/>
                    <a:pt x="57" y="139"/>
                    <a:pt x="59" y="138"/>
                  </a:cubicBezTo>
                  <a:cubicBezTo>
                    <a:pt x="65" y="135"/>
                    <a:pt x="70" y="130"/>
                    <a:pt x="70" y="123"/>
                  </a:cubicBezTo>
                  <a:cubicBezTo>
                    <a:pt x="70" y="59"/>
                    <a:pt x="70" y="59"/>
                    <a:pt x="70" y="59"/>
                  </a:cubicBezTo>
                  <a:cubicBezTo>
                    <a:pt x="70" y="54"/>
                    <a:pt x="68" y="50"/>
                    <a:pt x="65" y="47"/>
                  </a:cubicBezTo>
                  <a:cubicBezTo>
                    <a:pt x="61" y="44"/>
                    <a:pt x="57" y="42"/>
                    <a:pt x="53" y="42"/>
                  </a:cubicBezTo>
                  <a:cubicBezTo>
                    <a:pt x="61" y="23"/>
                    <a:pt x="61" y="23"/>
                    <a:pt x="61" y="23"/>
                  </a:cubicBezTo>
                  <a:cubicBezTo>
                    <a:pt x="62" y="21"/>
                    <a:pt x="61" y="19"/>
                    <a:pt x="60" y="17"/>
                  </a:cubicBezTo>
                  <a:cubicBezTo>
                    <a:pt x="59" y="16"/>
                    <a:pt x="57" y="15"/>
                    <a:pt x="55" y="15"/>
                  </a:cubicBezTo>
                  <a:cubicBezTo>
                    <a:pt x="19" y="15"/>
                    <a:pt x="19" y="15"/>
                    <a:pt x="19" y="15"/>
                  </a:cubicBezTo>
                  <a:cubicBezTo>
                    <a:pt x="21" y="9"/>
                    <a:pt x="21" y="9"/>
                    <a:pt x="21" y="9"/>
                  </a:cubicBezTo>
                  <a:cubicBezTo>
                    <a:pt x="22" y="6"/>
                    <a:pt x="20" y="3"/>
                    <a:pt x="17" y="2"/>
                  </a:cubicBezTo>
                  <a:cubicBezTo>
                    <a:pt x="17" y="1"/>
                    <a:pt x="17" y="1"/>
                    <a:pt x="17" y="1"/>
                  </a:cubicBezTo>
                  <a:cubicBezTo>
                    <a:pt x="14" y="0"/>
                    <a:pt x="10" y="2"/>
                    <a:pt x="9" y="5"/>
                  </a:cubicBezTo>
                  <a:cubicBezTo>
                    <a:pt x="5" y="19"/>
                    <a:pt x="5" y="19"/>
                    <a:pt x="5" y="19"/>
                  </a:cubicBezTo>
                  <a:cubicBezTo>
                    <a:pt x="4" y="21"/>
                    <a:pt x="4" y="23"/>
                    <a:pt x="6" y="25"/>
                  </a:cubicBezTo>
                  <a:cubicBezTo>
                    <a:pt x="7" y="26"/>
                    <a:pt x="9" y="27"/>
                    <a:pt x="11" y="27"/>
                  </a:cubicBezTo>
                  <a:cubicBezTo>
                    <a:pt x="46" y="27"/>
                    <a:pt x="46" y="27"/>
                    <a:pt x="46" y="27"/>
                  </a:cubicBezTo>
                  <a:cubicBezTo>
                    <a:pt x="40" y="42"/>
                    <a:pt x="40" y="42"/>
                    <a:pt x="40" y="42"/>
                  </a:cubicBezTo>
                  <a:cubicBezTo>
                    <a:pt x="39" y="43"/>
                    <a:pt x="39" y="43"/>
                    <a:pt x="39" y="43"/>
                  </a:cubicBezTo>
                  <a:cubicBezTo>
                    <a:pt x="39" y="44"/>
                    <a:pt x="38" y="45"/>
                    <a:pt x="38" y="47"/>
                  </a:cubicBezTo>
                  <a:cubicBezTo>
                    <a:pt x="38" y="49"/>
                    <a:pt x="39" y="50"/>
                    <a:pt x="39" y="51"/>
                  </a:cubicBezTo>
                  <a:cubicBezTo>
                    <a:pt x="41" y="53"/>
                    <a:pt x="43" y="54"/>
                    <a:pt x="45" y="55"/>
                  </a:cubicBezTo>
                  <a:cubicBezTo>
                    <a:pt x="46" y="55"/>
                    <a:pt x="46" y="55"/>
                    <a:pt x="46" y="55"/>
                  </a:cubicBezTo>
                  <a:cubicBezTo>
                    <a:pt x="46" y="55"/>
                    <a:pt x="46" y="55"/>
                    <a:pt x="46" y="55"/>
                  </a:cubicBezTo>
                  <a:cubicBezTo>
                    <a:pt x="51" y="55"/>
                    <a:pt x="51" y="55"/>
                    <a:pt x="51" y="55"/>
                  </a:cubicBezTo>
                  <a:cubicBezTo>
                    <a:pt x="54" y="55"/>
                    <a:pt x="57" y="57"/>
                    <a:pt x="57" y="61"/>
                  </a:cubicBezTo>
                  <a:cubicBezTo>
                    <a:pt x="57" y="62"/>
                    <a:pt x="58" y="63"/>
                    <a:pt x="57" y="63"/>
                  </a:cubicBezTo>
                  <a:cubicBezTo>
                    <a:pt x="57" y="96"/>
                    <a:pt x="57" y="96"/>
                    <a:pt x="57" y="96"/>
                  </a:cubicBezTo>
                  <a:cubicBezTo>
                    <a:pt x="12" y="45"/>
                    <a:pt x="12" y="45"/>
                    <a:pt x="12" y="45"/>
                  </a:cubicBezTo>
                  <a:cubicBezTo>
                    <a:pt x="11" y="44"/>
                    <a:pt x="9" y="42"/>
                    <a:pt x="6" y="42"/>
                  </a:cubicBezTo>
                  <a:cubicBezTo>
                    <a:pt x="6" y="42"/>
                    <a:pt x="6" y="42"/>
                    <a:pt x="6" y="42"/>
                  </a:cubicBezTo>
                  <a:cubicBezTo>
                    <a:pt x="3" y="42"/>
                    <a:pt x="0" y="45"/>
                    <a:pt x="0" y="49"/>
                  </a:cubicBezTo>
                  <a:cubicBezTo>
                    <a:pt x="0" y="62"/>
                    <a:pt x="0" y="62"/>
                    <a:pt x="0" y="62"/>
                  </a:cubicBezTo>
                  <a:cubicBezTo>
                    <a:pt x="0" y="123"/>
                    <a:pt x="0" y="123"/>
                    <a:pt x="0" y="123"/>
                  </a:cubicBezTo>
                  <a:cubicBezTo>
                    <a:pt x="0" y="124"/>
                    <a:pt x="0" y="124"/>
                    <a:pt x="0" y="124"/>
                  </a:cubicBezTo>
                  <a:cubicBezTo>
                    <a:pt x="0" y="124"/>
                    <a:pt x="0" y="124"/>
                    <a:pt x="0" y="125"/>
                  </a:cubicBezTo>
                  <a:close/>
                  <a:moveTo>
                    <a:pt x="13" y="66"/>
                  </a:moveTo>
                  <a:cubicBezTo>
                    <a:pt x="55" y="114"/>
                    <a:pt x="55" y="114"/>
                    <a:pt x="55" y="114"/>
                  </a:cubicBezTo>
                  <a:cubicBezTo>
                    <a:pt x="56" y="114"/>
                    <a:pt x="57" y="115"/>
                    <a:pt x="57" y="115"/>
                  </a:cubicBezTo>
                  <a:cubicBezTo>
                    <a:pt x="57" y="119"/>
                    <a:pt x="57" y="119"/>
                    <a:pt x="57" y="119"/>
                  </a:cubicBezTo>
                  <a:cubicBezTo>
                    <a:pt x="58" y="119"/>
                    <a:pt x="57" y="120"/>
                    <a:pt x="57" y="121"/>
                  </a:cubicBezTo>
                  <a:cubicBezTo>
                    <a:pt x="57" y="124"/>
                    <a:pt x="54" y="127"/>
                    <a:pt x="51" y="127"/>
                  </a:cubicBezTo>
                  <a:cubicBezTo>
                    <a:pt x="51" y="127"/>
                    <a:pt x="51" y="127"/>
                    <a:pt x="51" y="127"/>
                  </a:cubicBezTo>
                  <a:cubicBezTo>
                    <a:pt x="19" y="127"/>
                    <a:pt x="19" y="127"/>
                    <a:pt x="19" y="127"/>
                  </a:cubicBezTo>
                  <a:cubicBezTo>
                    <a:pt x="19" y="127"/>
                    <a:pt x="19" y="127"/>
                    <a:pt x="19" y="127"/>
                  </a:cubicBezTo>
                  <a:cubicBezTo>
                    <a:pt x="16" y="127"/>
                    <a:pt x="13" y="125"/>
                    <a:pt x="13" y="122"/>
                  </a:cubicBezTo>
                  <a:cubicBezTo>
                    <a:pt x="13" y="122"/>
                    <a:pt x="13" y="122"/>
                    <a:pt x="13" y="122"/>
                  </a:cubicBezTo>
                  <a:lnTo>
                    <a:pt x="13" y="66"/>
                  </a:lnTo>
                  <a:close/>
                </a:path>
              </a:pathLst>
            </a:custGeom>
            <a:grpFill/>
            <a:ln w="9525">
              <a:noFill/>
              <a:round/>
            </a:ln>
          </p:spPr>
          <p:txBody>
            <a:bodyPr vert="horz" wrap="square" lIns="91440" tIns="45720" rIns="91440" bIns="45720" numCol="1" anchor="t" anchorCtr="0" compatLnSpc="1"/>
            <a:lstStyle/>
            <a:p>
              <a:endParaRPr lang="zh-CN" altLang="en-US" baseline="-25000">
                <a:latin typeface="微软雅黑" panose="020B0503020204020204" charset="-122"/>
                <a:ea typeface="微软雅黑" panose="020B0503020204020204" charset="-122"/>
                <a:cs typeface="微软雅黑" panose="020B0503020204020204" charset="-122"/>
              </a:endParaRPr>
            </a:p>
          </p:txBody>
        </p:sp>
        <p:sp>
          <p:nvSpPr>
            <p:cNvPr id="25" name="Freeform 84"/>
            <p:cNvSpPr/>
            <p:nvPr/>
          </p:nvSpPr>
          <p:spPr bwMode="auto">
            <a:xfrm>
              <a:off x="6310313" y="3714751"/>
              <a:ext cx="93663" cy="223838"/>
            </a:xfrm>
            <a:custGeom>
              <a:avLst/>
              <a:gdLst>
                <a:gd name="T0" fmla="*/ 19 w 25"/>
                <a:gd name="T1" fmla="*/ 47 h 59"/>
                <a:gd name="T2" fmla="*/ 18 w 25"/>
                <a:gd name="T3" fmla="*/ 47 h 59"/>
                <a:gd name="T4" fmla="*/ 13 w 25"/>
                <a:gd name="T5" fmla="*/ 41 h 59"/>
                <a:gd name="T6" fmla="*/ 13 w 25"/>
                <a:gd name="T7" fmla="*/ 40 h 59"/>
                <a:gd name="T8" fmla="*/ 13 w 25"/>
                <a:gd name="T9" fmla="*/ 26 h 59"/>
                <a:gd name="T10" fmla="*/ 13 w 25"/>
                <a:gd name="T11" fmla="*/ 6 h 59"/>
                <a:gd name="T12" fmla="*/ 6 w 25"/>
                <a:gd name="T13" fmla="*/ 0 h 59"/>
                <a:gd name="T14" fmla="*/ 0 w 25"/>
                <a:gd name="T15" fmla="*/ 6 h 59"/>
                <a:gd name="T16" fmla="*/ 0 w 25"/>
                <a:gd name="T17" fmla="*/ 42 h 59"/>
                <a:gd name="T18" fmla="*/ 16 w 25"/>
                <a:gd name="T19" fmla="*/ 59 h 59"/>
                <a:gd name="T20" fmla="*/ 18 w 25"/>
                <a:gd name="T21" fmla="*/ 59 h 59"/>
                <a:gd name="T22" fmla="*/ 22 w 25"/>
                <a:gd name="T23" fmla="*/ 58 h 59"/>
                <a:gd name="T24" fmla="*/ 25 w 25"/>
                <a:gd name="T25" fmla="*/ 52 h 59"/>
                <a:gd name="T26" fmla="*/ 19 w 25"/>
                <a:gd name="T27" fmla="*/ 4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 h="59">
                  <a:moveTo>
                    <a:pt x="19" y="47"/>
                  </a:moveTo>
                  <a:cubicBezTo>
                    <a:pt x="18" y="47"/>
                    <a:pt x="18" y="47"/>
                    <a:pt x="18" y="47"/>
                  </a:cubicBezTo>
                  <a:cubicBezTo>
                    <a:pt x="15" y="47"/>
                    <a:pt x="13" y="44"/>
                    <a:pt x="13" y="41"/>
                  </a:cubicBezTo>
                  <a:cubicBezTo>
                    <a:pt x="13" y="41"/>
                    <a:pt x="13" y="40"/>
                    <a:pt x="13" y="40"/>
                  </a:cubicBezTo>
                  <a:cubicBezTo>
                    <a:pt x="13" y="26"/>
                    <a:pt x="13" y="26"/>
                    <a:pt x="13" y="26"/>
                  </a:cubicBezTo>
                  <a:cubicBezTo>
                    <a:pt x="13" y="6"/>
                    <a:pt x="13" y="6"/>
                    <a:pt x="13" y="6"/>
                  </a:cubicBezTo>
                  <a:cubicBezTo>
                    <a:pt x="13" y="3"/>
                    <a:pt x="10" y="0"/>
                    <a:pt x="6" y="0"/>
                  </a:cubicBezTo>
                  <a:cubicBezTo>
                    <a:pt x="3" y="0"/>
                    <a:pt x="0" y="3"/>
                    <a:pt x="0" y="6"/>
                  </a:cubicBezTo>
                  <a:cubicBezTo>
                    <a:pt x="0" y="42"/>
                    <a:pt x="0" y="42"/>
                    <a:pt x="0" y="42"/>
                  </a:cubicBezTo>
                  <a:cubicBezTo>
                    <a:pt x="0" y="52"/>
                    <a:pt x="7" y="59"/>
                    <a:pt x="16" y="59"/>
                  </a:cubicBezTo>
                  <a:cubicBezTo>
                    <a:pt x="18" y="59"/>
                    <a:pt x="18" y="59"/>
                    <a:pt x="18" y="59"/>
                  </a:cubicBezTo>
                  <a:cubicBezTo>
                    <a:pt x="20" y="59"/>
                    <a:pt x="21" y="59"/>
                    <a:pt x="22" y="58"/>
                  </a:cubicBezTo>
                  <a:cubicBezTo>
                    <a:pt x="24" y="57"/>
                    <a:pt x="25" y="55"/>
                    <a:pt x="25" y="52"/>
                  </a:cubicBezTo>
                  <a:cubicBezTo>
                    <a:pt x="25" y="49"/>
                    <a:pt x="23" y="47"/>
                    <a:pt x="19" y="47"/>
                  </a:cubicBezTo>
                  <a:close/>
                </a:path>
              </a:pathLst>
            </a:custGeom>
            <a:grpFill/>
            <a:ln w="9525">
              <a:noFill/>
              <a:round/>
            </a:ln>
          </p:spPr>
          <p:txBody>
            <a:bodyPr vert="horz" wrap="square" lIns="91440" tIns="45720" rIns="91440" bIns="45720" numCol="1" anchor="t" anchorCtr="0" compatLnSpc="1"/>
            <a:lstStyle/>
            <a:p>
              <a:endParaRPr lang="zh-CN" altLang="en-US" baseline="-25000">
                <a:latin typeface="微软雅黑" panose="020B0503020204020204" charset="-122"/>
                <a:ea typeface="微软雅黑" panose="020B0503020204020204" charset="-122"/>
                <a:cs typeface="微软雅黑" panose="020B0503020204020204" charset="-122"/>
              </a:endParaRPr>
            </a:p>
          </p:txBody>
        </p:sp>
        <p:sp>
          <p:nvSpPr>
            <p:cNvPr id="26" name="Freeform 85"/>
            <p:cNvSpPr>
              <a:spLocks noEditPoints="1"/>
            </p:cNvSpPr>
            <p:nvPr/>
          </p:nvSpPr>
          <p:spPr bwMode="auto">
            <a:xfrm>
              <a:off x="5068888" y="3698876"/>
              <a:ext cx="1095375" cy="239713"/>
            </a:xfrm>
            <a:custGeom>
              <a:avLst/>
              <a:gdLst>
                <a:gd name="T0" fmla="*/ 284 w 291"/>
                <a:gd name="T1" fmla="*/ 4 h 63"/>
                <a:gd name="T2" fmla="*/ 278 w 291"/>
                <a:gd name="T3" fmla="*/ 10 h 63"/>
                <a:gd name="T4" fmla="*/ 278 w 291"/>
                <a:gd name="T5" fmla="*/ 30 h 63"/>
                <a:gd name="T6" fmla="*/ 278 w 291"/>
                <a:gd name="T7" fmla="*/ 45 h 63"/>
                <a:gd name="T8" fmla="*/ 278 w 291"/>
                <a:gd name="T9" fmla="*/ 45 h 63"/>
                <a:gd name="T10" fmla="*/ 273 w 291"/>
                <a:gd name="T11" fmla="*/ 50 h 63"/>
                <a:gd name="T12" fmla="*/ 272 w 291"/>
                <a:gd name="T13" fmla="*/ 50 h 63"/>
                <a:gd name="T14" fmla="*/ 272 w 291"/>
                <a:gd name="T15" fmla="*/ 50 h 63"/>
                <a:gd name="T16" fmla="*/ 272 w 291"/>
                <a:gd name="T17" fmla="*/ 50 h 63"/>
                <a:gd name="T18" fmla="*/ 163 w 291"/>
                <a:gd name="T19" fmla="*/ 50 h 63"/>
                <a:gd name="T20" fmla="*/ 154 w 291"/>
                <a:gd name="T21" fmla="*/ 50 h 63"/>
                <a:gd name="T22" fmla="*/ 154 w 291"/>
                <a:gd name="T23" fmla="*/ 19 h 63"/>
                <a:gd name="T24" fmla="*/ 153 w 291"/>
                <a:gd name="T25" fmla="*/ 12 h 63"/>
                <a:gd name="T26" fmla="*/ 134 w 291"/>
                <a:gd name="T27" fmla="*/ 0 h 63"/>
                <a:gd name="T28" fmla="*/ 131 w 291"/>
                <a:gd name="T29" fmla="*/ 0 h 63"/>
                <a:gd name="T30" fmla="*/ 105 w 291"/>
                <a:gd name="T31" fmla="*/ 0 h 63"/>
                <a:gd name="T32" fmla="*/ 39 w 291"/>
                <a:gd name="T33" fmla="*/ 0 h 63"/>
                <a:gd name="T34" fmla="*/ 38 w 291"/>
                <a:gd name="T35" fmla="*/ 0 h 63"/>
                <a:gd name="T36" fmla="*/ 35 w 291"/>
                <a:gd name="T37" fmla="*/ 0 h 63"/>
                <a:gd name="T38" fmla="*/ 17 w 291"/>
                <a:gd name="T39" fmla="*/ 12 h 63"/>
                <a:gd name="T40" fmla="*/ 15 w 291"/>
                <a:gd name="T41" fmla="*/ 19 h 63"/>
                <a:gd name="T42" fmla="*/ 15 w 291"/>
                <a:gd name="T43" fmla="*/ 50 h 63"/>
                <a:gd name="T44" fmla="*/ 6 w 291"/>
                <a:gd name="T45" fmla="*/ 50 h 63"/>
                <a:gd name="T46" fmla="*/ 0 w 291"/>
                <a:gd name="T47" fmla="*/ 57 h 63"/>
                <a:gd name="T48" fmla="*/ 0 w 291"/>
                <a:gd name="T49" fmla="*/ 57 h 63"/>
                <a:gd name="T50" fmla="*/ 6 w 291"/>
                <a:gd name="T51" fmla="*/ 63 h 63"/>
                <a:gd name="T52" fmla="*/ 272 w 291"/>
                <a:gd name="T53" fmla="*/ 63 h 63"/>
                <a:gd name="T54" fmla="*/ 272 w 291"/>
                <a:gd name="T55" fmla="*/ 63 h 63"/>
                <a:gd name="T56" fmla="*/ 272 w 291"/>
                <a:gd name="T57" fmla="*/ 63 h 63"/>
                <a:gd name="T58" fmla="*/ 274 w 291"/>
                <a:gd name="T59" fmla="*/ 63 h 63"/>
                <a:gd name="T60" fmla="*/ 291 w 291"/>
                <a:gd name="T61" fmla="*/ 46 h 63"/>
                <a:gd name="T62" fmla="*/ 291 w 291"/>
                <a:gd name="T63" fmla="*/ 10 h 63"/>
                <a:gd name="T64" fmla="*/ 284 w 291"/>
                <a:gd name="T65" fmla="*/ 4 h 63"/>
                <a:gd name="T66" fmla="*/ 131 w 291"/>
                <a:gd name="T67" fmla="*/ 12 h 63"/>
                <a:gd name="T68" fmla="*/ 134 w 291"/>
                <a:gd name="T69" fmla="*/ 12 h 63"/>
                <a:gd name="T70" fmla="*/ 139 w 291"/>
                <a:gd name="T71" fmla="*/ 14 h 63"/>
                <a:gd name="T72" fmla="*/ 142 w 291"/>
                <a:gd name="T73" fmla="*/ 19 h 63"/>
                <a:gd name="T74" fmla="*/ 142 w 291"/>
                <a:gd name="T75" fmla="*/ 50 h 63"/>
                <a:gd name="T76" fmla="*/ 125 w 291"/>
                <a:gd name="T77" fmla="*/ 50 h 63"/>
                <a:gd name="T78" fmla="*/ 112 w 291"/>
                <a:gd name="T79" fmla="*/ 50 h 63"/>
                <a:gd name="T80" fmla="*/ 112 w 291"/>
                <a:gd name="T81" fmla="*/ 12 h 63"/>
                <a:gd name="T82" fmla="*/ 131 w 291"/>
                <a:gd name="T83" fmla="*/ 12 h 63"/>
                <a:gd name="T84" fmla="*/ 99 w 291"/>
                <a:gd name="T85" fmla="*/ 12 h 63"/>
                <a:gd name="T86" fmla="*/ 99 w 291"/>
                <a:gd name="T87" fmla="*/ 50 h 63"/>
                <a:gd name="T88" fmla="*/ 70 w 291"/>
                <a:gd name="T89" fmla="*/ 50 h 63"/>
                <a:gd name="T90" fmla="*/ 70 w 291"/>
                <a:gd name="T91" fmla="*/ 12 h 63"/>
                <a:gd name="T92" fmla="*/ 99 w 291"/>
                <a:gd name="T93" fmla="*/ 12 h 63"/>
                <a:gd name="T94" fmla="*/ 28 w 291"/>
                <a:gd name="T95" fmla="*/ 19 h 63"/>
                <a:gd name="T96" fmla="*/ 30 w 291"/>
                <a:gd name="T97" fmla="*/ 14 h 63"/>
                <a:gd name="T98" fmla="*/ 35 w 291"/>
                <a:gd name="T99" fmla="*/ 12 h 63"/>
                <a:gd name="T100" fmla="*/ 38 w 291"/>
                <a:gd name="T101" fmla="*/ 12 h 63"/>
                <a:gd name="T102" fmla="*/ 57 w 291"/>
                <a:gd name="T103" fmla="*/ 12 h 63"/>
                <a:gd name="T104" fmla="*/ 57 w 291"/>
                <a:gd name="T105" fmla="*/ 50 h 63"/>
                <a:gd name="T106" fmla="*/ 45 w 291"/>
                <a:gd name="T107" fmla="*/ 50 h 63"/>
                <a:gd name="T108" fmla="*/ 28 w 291"/>
                <a:gd name="T109" fmla="*/ 50 h 63"/>
                <a:gd name="T110" fmla="*/ 28 w 291"/>
                <a:gd name="T111" fmla="*/ 50 h 63"/>
                <a:gd name="T112" fmla="*/ 28 w 291"/>
                <a:gd name="T113" fmla="*/ 19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91" h="63">
                  <a:moveTo>
                    <a:pt x="284" y="4"/>
                  </a:moveTo>
                  <a:cubicBezTo>
                    <a:pt x="281" y="4"/>
                    <a:pt x="278" y="7"/>
                    <a:pt x="278" y="10"/>
                  </a:cubicBezTo>
                  <a:cubicBezTo>
                    <a:pt x="278" y="30"/>
                    <a:pt x="278" y="30"/>
                    <a:pt x="278" y="30"/>
                  </a:cubicBezTo>
                  <a:cubicBezTo>
                    <a:pt x="278" y="45"/>
                    <a:pt x="278" y="45"/>
                    <a:pt x="278" y="45"/>
                  </a:cubicBezTo>
                  <a:cubicBezTo>
                    <a:pt x="278" y="45"/>
                    <a:pt x="278" y="45"/>
                    <a:pt x="278" y="45"/>
                  </a:cubicBezTo>
                  <a:cubicBezTo>
                    <a:pt x="278" y="48"/>
                    <a:pt x="276" y="50"/>
                    <a:pt x="273" y="50"/>
                  </a:cubicBezTo>
                  <a:cubicBezTo>
                    <a:pt x="272" y="50"/>
                    <a:pt x="272" y="50"/>
                    <a:pt x="272" y="50"/>
                  </a:cubicBezTo>
                  <a:cubicBezTo>
                    <a:pt x="272" y="50"/>
                    <a:pt x="272" y="50"/>
                    <a:pt x="272" y="50"/>
                  </a:cubicBezTo>
                  <a:cubicBezTo>
                    <a:pt x="272" y="50"/>
                    <a:pt x="272" y="50"/>
                    <a:pt x="272" y="50"/>
                  </a:cubicBezTo>
                  <a:cubicBezTo>
                    <a:pt x="163" y="50"/>
                    <a:pt x="163" y="50"/>
                    <a:pt x="163" y="50"/>
                  </a:cubicBezTo>
                  <a:cubicBezTo>
                    <a:pt x="154" y="50"/>
                    <a:pt x="154" y="50"/>
                    <a:pt x="154" y="50"/>
                  </a:cubicBezTo>
                  <a:cubicBezTo>
                    <a:pt x="154" y="19"/>
                    <a:pt x="154" y="19"/>
                    <a:pt x="154" y="19"/>
                  </a:cubicBezTo>
                  <a:cubicBezTo>
                    <a:pt x="154" y="17"/>
                    <a:pt x="154" y="14"/>
                    <a:pt x="153" y="12"/>
                  </a:cubicBezTo>
                  <a:cubicBezTo>
                    <a:pt x="149" y="4"/>
                    <a:pt x="143" y="0"/>
                    <a:pt x="134" y="0"/>
                  </a:cubicBezTo>
                  <a:cubicBezTo>
                    <a:pt x="131" y="0"/>
                    <a:pt x="131" y="0"/>
                    <a:pt x="131" y="0"/>
                  </a:cubicBezTo>
                  <a:cubicBezTo>
                    <a:pt x="105" y="0"/>
                    <a:pt x="105" y="0"/>
                    <a:pt x="105" y="0"/>
                  </a:cubicBezTo>
                  <a:cubicBezTo>
                    <a:pt x="39" y="0"/>
                    <a:pt x="39" y="0"/>
                    <a:pt x="39" y="0"/>
                  </a:cubicBezTo>
                  <a:cubicBezTo>
                    <a:pt x="38" y="0"/>
                    <a:pt x="38" y="0"/>
                    <a:pt x="38" y="0"/>
                  </a:cubicBezTo>
                  <a:cubicBezTo>
                    <a:pt x="35" y="0"/>
                    <a:pt x="35" y="0"/>
                    <a:pt x="35" y="0"/>
                  </a:cubicBezTo>
                  <a:cubicBezTo>
                    <a:pt x="27" y="0"/>
                    <a:pt x="20" y="4"/>
                    <a:pt x="17" y="12"/>
                  </a:cubicBezTo>
                  <a:cubicBezTo>
                    <a:pt x="16" y="14"/>
                    <a:pt x="15" y="17"/>
                    <a:pt x="15" y="19"/>
                  </a:cubicBezTo>
                  <a:cubicBezTo>
                    <a:pt x="15" y="50"/>
                    <a:pt x="15" y="50"/>
                    <a:pt x="15" y="50"/>
                  </a:cubicBezTo>
                  <a:cubicBezTo>
                    <a:pt x="6" y="50"/>
                    <a:pt x="6" y="50"/>
                    <a:pt x="6" y="50"/>
                  </a:cubicBezTo>
                  <a:cubicBezTo>
                    <a:pt x="3" y="50"/>
                    <a:pt x="0" y="53"/>
                    <a:pt x="0" y="57"/>
                  </a:cubicBezTo>
                  <a:cubicBezTo>
                    <a:pt x="0" y="57"/>
                    <a:pt x="0" y="57"/>
                    <a:pt x="0" y="57"/>
                  </a:cubicBezTo>
                  <a:cubicBezTo>
                    <a:pt x="0" y="60"/>
                    <a:pt x="3" y="63"/>
                    <a:pt x="6" y="63"/>
                  </a:cubicBezTo>
                  <a:cubicBezTo>
                    <a:pt x="272" y="63"/>
                    <a:pt x="272" y="63"/>
                    <a:pt x="272" y="63"/>
                  </a:cubicBezTo>
                  <a:cubicBezTo>
                    <a:pt x="272" y="63"/>
                    <a:pt x="272" y="63"/>
                    <a:pt x="272" y="63"/>
                  </a:cubicBezTo>
                  <a:cubicBezTo>
                    <a:pt x="272" y="63"/>
                    <a:pt x="272" y="63"/>
                    <a:pt x="272" y="63"/>
                  </a:cubicBezTo>
                  <a:cubicBezTo>
                    <a:pt x="274" y="63"/>
                    <a:pt x="274" y="63"/>
                    <a:pt x="274" y="63"/>
                  </a:cubicBezTo>
                  <a:cubicBezTo>
                    <a:pt x="284" y="63"/>
                    <a:pt x="291" y="56"/>
                    <a:pt x="291" y="46"/>
                  </a:cubicBezTo>
                  <a:cubicBezTo>
                    <a:pt x="291" y="10"/>
                    <a:pt x="291" y="10"/>
                    <a:pt x="291" y="10"/>
                  </a:cubicBezTo>
                  <a:cubicBezTo>
                    <a:pt x="291" y="7"/>
                    <a:pt x="288" y="4"/>
                    <a:pt x="284" y="4"/>
                  </a:cubicBezTo>
                  <a:close/>
                  <a:moveTo>
                    <a:pt x="131" y="12"/>
                  </a:moveTo>
                  <a:cubicBezTo>
                    <a:pt x="134" y="12"/>
                    <a:pt x="134" y="12"/>
                    <a:pt x="134" y="12"/>
                  </a:cubicBezTo>
                  <a:cubicBezTo>
                    <a:pt x="136" y="12"/>
                    <a:pt x="138" y="13"/>
                    <a:pt x="139" y="14"/>
                  </a:cubicBezTo>
                  <a:cubicBezTo>
                    <a:pt x="141" y="16"/>
                    <a:pt x="142" y="17"/>
                    <a:pt x="142" y="19"/>
                  </a:cubicBezTo>
                  <a:cubicBezTo>
                    <a:pt x="142" y="50"/>
                    <a:pt x="142" y="50"/>
                    <a:pt x="142" y="50"/>
                  </a:cubicBezTo>
                  <a:cubicBezTo>
                    <a:pt x="125" y="50"/>
                    <a:pt x="125" y="50"/>
                    <a:pt x="125" y="50"/>
                  </a:cubicBezTo>
                  <a:cubicBezTo>
                    <a:pt x="112" y="50"/>
                    <a:pt x="112" y="50"/>
                    <a:pt x="112" y="50"/>
                  </a:cubicBezTo>
                  <a:cubicBezTo>
                    <a:pt x="112" y="12"/>
                    <a:pt x="112" y="12"/>
                    <a:pt x="112" y="12"/>
                  </a:cubicBezTo>
                  <a:lnTo>
                    <a:pt x="131" y="12"/>
                  </a:lnTo>
                  <a:close/>
                  <a:moveTo>
                    <a:pt x="99" y="12"/>
                  </a:moveTo>
                  <a:cubicBezTo>
                    <a:pt x="99" y="50"/>
                    <a:pt x="99" y="50"/>
                    <a:pt x="99" y="50"/>
                  </a:cubicBezTo>
                  <a:cubicBezTo>
                    <a:pt x="70" y="50"/>
                    <a:pt x="70" y="50"/>
                    <a:pt x="70" y="50"/>
                  </a:cubicBezTo>
                  <a:cubicBezTo>
                    <a:pt x="70" y="12"/>
                    <a:pt x="70" y="12"/>
                    <a:pt x="70" y="12"/>
                  </a:cubicBezTo>
                  <a:lnTo>
                    <a:pt x="99" y="12"/>
                  </a:lnTo>
                  <a:close/>
                  <a:moveTo>
                    <a:pt x="28" y="19"/>
                  </a:moveTo>
                  <a:cubicBezTo>
                    <a:pt x="28" y="17"/>
                    <a:pt x="29" y="16"/>
                    <a:pt x="30" y="14"/>
                  </a:cubicBezTo>
                  <a:cubicBezTo>
                    <a:pt x="31" y="13"/>
                    <a:pt x="33" y="12"/>
                    <a:pt x="35" y="12"/>
                  </a:cubicBezTo>
                  <a:cubicBezTo>
                    <a:pt x="38" y="12"/>
                    <a:pt x="38" y="12"/>
                    <a:pt x="38" y="12"/>
                  </a:cubicBezTo>
                  <a:cubicBezTo>
                    <a:pt x="57" y="12"/>
                    <a:pt x="57" y="12"/>
                    <a:pt x="57" y="12"/>
                  </a:cubicBezTo>
                  <a:cubicBezTo>
                    <a:pt x="57" y="50"/>
                    <a:pt x="57" y="50"/>
                    <a:pt x="57" y="50"/>
                  </a:cubicBezTo>
                  <a:cubicBezTo>
                    <a:pt x="45" y="50"/>
                    <a:pt x="45" y="50"/>
                    <a:pt x="45" y="50"/>
                  </a:cubicBezTo>
                  <a:cubicBezTo>
                    <a:pt x="28" y="50"/>
                    <a:pt x="28" y="50"/>
                    <a:pt x="28" y="50"/>
                  </a:cubicBezTo>
                  <a:cubicBezTo>
                    <a:pt x="28" y="50"/>
                    <a:pt x="28" y="50"/>
                    <a:pt x="28" y="50"/>
                  </a:cubicBezTo>
                  <a:lnTo>
                    <a:pt x="28" y="19"/>
                  </a:lnTo>
                  <a:close/>
                </a:path>
              </a:pathLst>
            </a:custGeom>
            <a:grpFill/>
            <a:ln w="9525">
              <a:noFill/>
              <a:round/>
            </a:ln>
          </p:spPr>
          <p:txBody>
            <a:bodyPr vert="horz" wrap="square" lIns="91440" tIns="45720" rIns="91440" bIns="45720" numCol="1" anchor="t" anchorCtr="0" compatLnSpc="1"/>
            <a:lstStyle/>
            <a:p>
              <a:endParaRPr lang="zh-CN" altLang="en-US" baseline="-25000">
                <a:latin typeface="微软雅黑" panose="020B0503020204020204" charset="-122"/>
                <a:ea typeface="微软雅黑" panose="020B0503020204020204" charset="-122"/>
                <a:cs typeface="微软雅黑" panose="020B0503020204020204" charset="-122"/>
              </a:endParaRPr>
            </a:p>
          </p:txBody>
        </p:sp>
        <p:sp>
          <p:nvSpPr>
            <p:cNvPr id="27" name="Freeform 86"/>
            <p:cNvSpPr>
              <a:spLocks noEditPoints="1"/>
            </p:cNvSpPr>
            <p:nvPr/>
          </p:nvSpPr>
          <p:spPr bwMode="auto">
            <a:xfrm>
              <a:off x="6076950" y="3451226"/>
              <a:ext cx="312738" cy="490538"/>
            </a:xfrm>
            <a:custGeom>
              <a:avLst/>
              <a:gdLst>
                <a:gd name="T0" fmla="*/ 63 w 83"/>
                <a:gd name="T1" fmla="*/ 63 h 129"/>
                <a:gd name="T2" fmla="*/ 77 w 83"/>
                <a:gd name="T3" fmla="*/ 57 h 129"/>
                <a:gd name="T4" fmla="*/ 79 w 83"/>
                <a:gd name="T5" fmla="*/ 55 h 129"/>
                <a:gd name="T6" fmla="*/ 83 w 83"/>
                <a:gd name="T7" fmla="*/ 45 h 129"/>
                <a:gd name="T8" fmla="*/ 83 w 83"/>
                <a:gd name="T9" fmla="*/ 43 h 129"/>
                <a:gd name="T10" fmla="*/ 83 w 83"/>
                <a:gd name="T11" fmla="*/ 20 h 129"/>
                <a:gd name="T12" fmla="*/ 82 w 83"/>
                <a:gd name="T13" fmla="*/ 12 h 129"/>
                <a:gd name="T14" fmla="*/ 77 w 83"/>
                <a:gd name="T15" fmla="*/ 6 h 129"/>
                <a:gd name="T16" fmla="*/ 63 w 83"/>
                <a:gd name="T17" fmla="*/ 0 h 129"/>
                <a:gd name="T18" fmla="*/ 44 w 83"/>
                <a:gd name="T19" fmla="*/ 0 h 129"/>
                <a:gd name="T20" fmla="*/ 39 w 83"/>
                <a:gd name="T21" fmla="*/ 0 h 129"/>
                <a:gd name="T22" fmla="*/ 20 w 83"/>
                <a:gd name="T23" fmla="*/ 0 h 129"/>
                <a:gd name="T24" fmla="*/ 6 w 83"/>
                <a:gd name="T25" fmla="*/ 6 h 129"/>
                <a:gd name="T26" fmla="*/ 2 w 83"/>
                <a:gd name="T27" fmla="*/ 12 h 129"/>
                <a:gd name="T28" fmla="*/ 0 w 83"/>
                <a:gd name="T29" fmla="*/ 20 h 129"/>
                <a:gd name="T30" fmla="*/ 0 w 83"/>
                <a:gd name="T31" fmla="*/ 29 h 129"/>
                <a:gd name="T32" fmla="*/ 0 w 83"/>
                <a:gd name="T33" fmla="*/ 43 h 129"/>
                <a:gd name="T34" fmla="*/ 0 w 83"/>
                <a:gd name="T35" fmla="*/ 45 h 129"/>
                <a:gd name="T36" fmla="*/ 4 w 83"/>
                <a:gd name="T37" fmla="*/ 55 h 129"/>
                <a:gd name="T38" fmla="*/ 6 w 83"/>
                <a:gd name="T39" fmla="*/ 57 h 129"/>
                <a:gd name="T40" fmla="*/ 20 w 83"/>
                <a:gd name="T41" fmla="*/ 63 h 129"/>
                <a:gd name="T42" fmla="*/ 20 w 83"/>
                <a:gd name="T43" fmla="*/ 63 h 129"/>
                <a:gd name="T44" fmla="*/ 36 w 83"/>
                <a:gd name="T45" fmla="*/ 63 h 129"/>
                <a:gd name="T46" fmla="*/ 36 w 83"/>
                <a:gd name="T47" fmla="*/ 123 h 129"/>
                <a:gd name="T48" fmla="*/ 42 w 83"/>
                <a:gd name="T49" fmla="*/ 129 h 129"/>
                <a:gd name="T50" fmla="*/ 42 w 83"/>
                <a:gd name="T51" fmla="*/ 129 h 129"/>
                <a:gd name="T52" fmla="*/ 43 w 83"/>
                <a:gd name="T53" fmla="*/ 129 h 129"/>
                <a:gd name="T54" fmla="*/ 49 w 83"/>
                <a:gd name="T55" fmla="*/ 123 h 129"/>
                <a:gd name="T56" fmla="*/ 49 w 83"/>
                <a:gd name="T57" fmla="*/ 63 h 129"/>
                <a:gd name="T58" fmla="*/ 63 w 83"/>
                <a:gd name="T59" fmla="*/ 63 h 129"/>
                <a:gd name="T60" fmla="*/ 13 w 83"/>
                <a:gd name="T61" fmla="*/ 20 h 129"/>
                <a:gd name="T62" fmla="*/ 15 w 83"/>
                <a:gd name="T63" fmla="*/ 15 h 129"/>
                <a:gd name="T64" fmla="*/ 20 w 83"/>
                <a:gd name="T65" fmla="*/ 13 h 129"/>
                <a:gd name="T66" fmla="*/ 39 w 83"/>
                <a:gd name="T67" fmla="*/ 13 h 129"/>
                <a:gd name="T68" fmla="*/ 44 w 83"/>
                <a:gd name="T69" fmla="*/ 13 h 129"/>
                <a:gd name="T70" fmla="*/ 63 w 83"/>
                <a:gd name="T71" fmla="*/ 13 h 129"/>
                <a:gd name="T72" fmla="*/ 68 w 83"/>
                <a:gd name="T73" fmla="*/ 15 h 129"/>
                <a:gd name="T74" fmla="*/ 70 w 83"/>
                <a:gd name="T75" fmla="*/ 20 h 129"/>
                <a:gd name="T76" fmla="*/ 70 w 83"/>
                <a:gd name="T77" fmla="*/ 43 h 129"/>
                <a:gd name="T78" fmla="*/ 68 w 83"/>
                <a:gd name="T79" fmla="*/ 48 h 129"/>
                <a:gd name="T80" fmla="*/ 66 w 83"/>
                <a:gd name="T81" fmla="*/ 50 h 129"/>
                <a:gd name="T82" fmla="*/ 63 w 83"/>
                <a:gd name="T83" fmla="*/ 50 h 129"/>
                <a:gd name="T84" fmla="*/ 20 w 83"/>
                <a:gd name="T85" fmla="*/ 50 h 129"/>
                <a:gd name="T86" fmla="*/ 18 w 83"/>
                <a:gd name="T87" fmla="*/ 50 h 129"/>
                <a:gd name="T88" fmla="*/ 15 w 83"/>
                <a:gd name="T89" fmla="*/ 48 h 129"/>
                <a:gd name="T90" fmla="*/ 13 w 83"/>
                <a:gd name="T91" fmla="*/ 43 h 129"/>
                <a:gd name="T92" fmla="*/ 13 w 83"/>
                <a:gd name="T93" fmla="*/ 2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3" h="129">
                  <a:moveTo>
                    <a:pt x="63" y="63"/>
                  </a:moveTo>
                  <a:cubicBezTo>
                    <a:pt x="69" y="63"/>
                    <a:pt x="74" y="60"/>
                    <a:pt x="77" y="57"/>
                  </a:cubicBezTo>
                  <a:cubicBezTo>
                    <a:pt x="78" y="56"/>
                    <a:pt x="78" y="55"/>
                    <a:pt x="79" y="55"/>
                  </a:cubicBezTo>
                  <a:cubicBezTo>
                    <a:pt x="81" y="52"/>
                    <a:pt x="83" y="49"/>
                    <a:pt x="83" y="45"/>
                  </a:cubicBezTo>
                  <a:cubicBezTo>
                    <a:pt x="83" y="44"/>
                    <a:pt x="83" y="44"/>
                    <a:pt x="83" y="43"/>
                  </a:cubicBezTo>
                  <a:cubicBezTo>
                    <a:pt x="83" y="20"/>
                    <a:pt x="83" y="20"/>
                    <a:pt x="83" y="20"/>
                  </a:cubicBezTo>
                  <a:cubicBezTo>
                    <a:pt x="83" y="17"/>
                    <a:pt x="82" y="14"/>
                    <a:pt x="82" y="12"/>
                  </a:cubicBezTo>
                  <a:cubicBezTo>
                    <a:pt x="80" y="10"/>
                    <a:pt x="79" y="8"/>
                    <a:pt x="77" y="6"/>
                  </a:cubicBezTo>
                  <a:cubicBezTo>
                    <a:pt x="74" y="2"/>
                    <a:pt x="68" y="0"/>
                    <a:pt x="63" y="0"/>
                  </a:cubicBezTo>
                  <a:cubicBezTo>
                    <a:pt x="44" y="0"/>
                    <a:pt x="44" y="0"/>
                    <a:pt x="44" y="0"/>
                  </a:cubicBezTo>
                  <a:cubicBezTo>
                    <a:pt x="39" y="0"/>
                    <a:pt x="39" y="0"/>
                    <a:pt x="39" y="0"/>
                  </a:cubicBezTo>
                  <a:cubicBezTo>
                    <a:pt x="20" y="0"/>
                    <a:pt x="20" y="0"/>
                    <a:pt x="20" y="0"/>
                  </a:cubicBezTo>
                  <a:cubicBezTo>
                    <a:pt x="15" y="0"/>
                    <a:pt x="10" y="2"/>
                    <a:pt x="6" y="6"/>
                  </a:cubicBezTo>
                  <a:cubicBezTo>
                    <a:pt x="4" y="8"/>
                    <a:pt x="3" y="10"/>
                    <a:pt x="2" y="12"/>
                  </a:cubicBezTo>
                  <a:cubicBezTo>
                    <a:pt x="1" y="14"/>
                    <a:pt x="0" y="17"/>
                    <a:pt x="0" y="20"/>
                  </a:cubicBezTo>
                  <a:cubicBezTo>
                    <a:pt x="0" y="29"/>
                    <a:pt x="0" y="29"/>
                    <a:pt x="0" y="29"/>
                  </a:cubicBezTo>
                  <a:cubicBezTo>
                    <a:pt x="0" y="43"/>
                    <a:pt x="0" y="43"/>
                    <a:pt x="0" y="43"/>
                  </a:cubicBezTo>
                  <a:cubicBezTo>
                    <a:pt x="0" y="44"/>
                    <a:pt x="0" y="44"/>
                    <a:pt x="0" y="45"/>
                  </a:cubicBezTo>
                  <a:cubicBezTo>
                    <a:pt x="1" y="49"/>
                    <a:pt x="2" y="52"/>
                    <a:pt x="4" y="55"/>
                  </a:cubicBezTo>
                  <a:cubicBezTo>
                    <a:pt x="5" y="55"/>
                    <a:pt x="5" y="56"/>
                    <a:pt x="6" y="57"/>
                  </a:cubicBezTo>
                  <a:cubicBezTo>
                    <a:pt x="10" y="60"/>
                    <a:pt x="15" y="63"/>
                    <a:pt x="20" y="63"/>
                  </a:cubicBezTo>
                  <a:cubicBezTo>
                    <a:pt x="20" y="63"/>
                    <a:pt x="20" y="63"/>
                    <a:pt x="20" y="63"/>
                  </a:cubicBezTo>
                  <a:cubicBezTo>
                    <a:pt x="36" y="63"/>
                    <a:pt x="36" y="63"/>
                    <a:pt x="36" y="63"/>
                  </a:cubicBezTo>
                  <a:cubicBezTo>
                    <a:pt x="36" y="123"/>
                    <a:pt x="36" y="123"/>
                    <a:pt x="36" y="123"/>
                  </a:cubicBezTo>
                  <a:cubicBezTo>
                    <a:pt x="36" y="127"/>
                    <a:pt x="39" y="129"/>
                    <a:pt x="42" y="129"/>
                  </a:cubicBezTo>
                  <a:cubicBezTo>
                    <a:pt x="42" y="129"/>
                    <a:pt x="42" y="129"/>
                    <a:pt x="42" y="129"/>
                  </a:cubicBezTo>
                  <a:cubicBezTo>
                    <a:pt x="43" y="129"/>
                    <a:pt x="43" y="129"/>
                    <a:pt x="43" y="129"/>
                  </a:cubicBezTo>
                  <a:cubicBezTo>
                    <a:pt x="46" y="129"/>
                    <a:pt x="49" y="126"/>
                    <a:pt x="49" y="123"/>
                  </a:cubicBezTo>
                  <a:cubicBezTo>
                    <a:pt x="49" y="63"/>
                    <a:pt x="49" y="63"/>
                    <a:pt x="49" y="63"/>
                  </a:cubicBezTo>
                  <a:lnTo>
                    <a:pt x="63" y="63"/>
                  </a:lnTo>
                  <a:close/>
                  <a:moveTo>
                    <a:pt x="13" y="20"/>
                  </a:moveTo>
                  <a:cubicBezTo>
                    <a:pt x="13" y="18"/>
                    <a:pt x="14" y="16"/>
                    <a:pt x="15" y="15"/>
                  </a:cubicBezTo>
                  <a:cubicBezTo>
                    <a:pt x="16" y="13"/>
                    <a:pt x="18" y="13"/>
                    <a:pt x="20" y="13"/>
                  </a:cubicBezTo>
                  <a:cubicBezTo>
                    <a:pt x="39" y="13"/>
                    <a:pt x="39" y="13"/>
                    <a:pt x="39" y="13"/>
                  </a:cubicBezTo>
                  <a:cubicBezTo>
                    <a:pt x="44" y="13"/>
                    <a:pt x="44" y="13"/>
                    <a:pt x="44" y="13"/>
                  </a:cubicBezTo>
                  <a:cubicBezTo>
                    <a:pt x="63" y="13"/>
                    <a:pt x="63" y="13"/>
                    <a:pt x="63" y="13"/>
                  </a:cubicBezTo>
                  <a:cubicBezTo>
                    <a:pt x="65" y="13"/>
                    <a:pt x="67" y="13"/>
                    <a:pt x="68" y="15"/>
                  </a:cubicBezTo>
                  <a:cubicBezTo>
                    <a:pt x="70" y="16"/>
                    <a:pt x="70" y="18"/>
                    <a:pt x="70" y="20"/>
                  </a:cubicBezTo>
                  <a:cubicBezTo>
                    <a:pt x="70" y="43"/>
                    <a:pt x="70" y="43"/>
                    <a:pt x="70" y="43"/>
                  </a:cubicBezTo>
                  <a:cubicBezTo>
                    <a:pt x="70" y="45"/>
                    <a:pt x="70" y="46"/>
                    <a:pt x="68" y="48"/>
                  </a:cubicBezTo>
                  <a:cubicBezTo>
                    <a:pt x="68" y="49"/>
                    <a:pt x="67" y="49"/>
                    <a:pt x="66" y="50"/>
                  </a:cubicBezTo>
                  <a:cubicBezTo>
                    <a:pt x="65" y="50"/>
                    <a:pt x="64" y="50"/>
                    <a:pt x="63" y="50"/>
                  </a:cubicBezTo>
                  <a:cubicBezTo>
                    <a:pt x="20" y="50"/>
                    <a:pt x="20" y="50"/>
                    <a:pt x="20" y="50"/>
                  </a:cubicBezTo>
                  <a:cubicBezTo>
                    <a:pt x="19" y="50"/>
                    <a:pt x="18" y="50"/>
                    <a:pt x="18" y="50"/>
                  </a:cubicBezTo>
                  <a:cubicBezTo>
                    <a:pt x="17" y="49"/>
                    <a:pt x="16" y="49"/>
                    <a:pt x="15" y="48"/>
                  </a:cubicBezTo>
                  <a:cubicBezTo>
                    <a:pt x="14" y="46"/>
                    <a:pt x="13" y="45"/>
                    <a:pt x="13" y="43"/>
                  </a:cubicBezTo>
                  <a:lnTo>
                    <a:pt x="13" y="20"/>
                  </a:lnTo>
                  <a:close/>
                </a:path>
              </a:pathLst>
            </a:custGeom>
            <a:grpFill/>
            <a:ln w="9525">
              <a:noFill/>
              <a:round/>
            </a:ln>
          </p:spPr>
          <p:txBody>
            <a:bodyPr vert="horz" wrap="square" lIns="91440" tIns="45720" rIns="91440" bIns="45720" numCol="1" anchor="t" anchorCtr="0" compatLnSpc="1"/>
            <a:lstStyle/>
            <a:p>
              <a:endParaRPr lang="zh-CN" altLang="en-US" baseline="-25000">
                <a:latin typeface="微软雅黑" panose="020B0503020204020204" charset="-122"/>
                <a:ea typeface="微软雅黑" panose="020B0503020204020204" charset="-122"/>
                <a:cs typeface="微软雅黑" panose="020B0503020204020204" charset="-122"/>
              </a:endParaRPr>
            </a:p>
          </p:txBody>
        </p:sp>
        <p:sp>
          <p:nvSpPr>
            <p:cNvPr id="28" name="Freeform 87"/>
            <p:cNvSpPr/>
            <p:nvPr/>
          </p:nvSpPr>
          <p:spPr bwMode="auto">
            <a:xfrm>
              <a:off x="7200900" y="3330576"/>
              <a:ext cx="560388" cy="46038"/>
            </a:xfrm>
            <a:custGeom>
              <a:avLst/>
              <a:gdLst>
                <a:gd name="T0" fmla="*/ 5 w 149"/>
                <a:gd name="T1" fmla="*/ 12 h 12"/>
                <a:gd name="T2" fmla="*/ 144 w 149"/>
                <a:gd name="T3" fmla="*/ 12 h 12"/>
                <a:gd name="T4" fmla="*/ 149 w 149"/>
                <a:gd name="T5" fmla="*/ 6 h 12"/>
                <a:gd name="T6" fmla="*/ 149 w 149"/>
                <a:gd name="T7" fmla="*/ 6 h 12"/>
                <a:gd name="T8" fmla="*/ 144 w 149"/>
                <a:gd name="T9" fmla="*/ 0 h 12"/>
                <a:gd name="T10" fmla="*/ 5 w 149"/>
                <a:gd name="T11" fmla="*/ 0 h 12"/>
                <a:gd name="T12" fmla="*/ 0 w 149"/>
                <a:gd name="T13" fmla="*/ 6 h 12"/>
                <a:gd name="T14" fmla="*/ 0 w 149"/>
                <a:gd name="T15" fmla="*/ 6 h 12"/>
                <a:gd name="T16" fmla="*/ 5 w 149"/>
                <a:gd name="T1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
                  <a:moveTo>
                    <a:pt x="5" y="12"/>
                  </a:moveTo>
                  <a:cubicBezTo>
                    <a:pt x="144" y="12"/>
                    <a:pt x="144" y="12"/>
                    <a:pt x="144" y="12"/>
                  </a:cubicBezTo>
                  <a:cubicBezTo>
                    <a:pt x="147" y="12"/>
                    <a:pt x="149" y="10"/>
                    <a:pt x="149" y="6"/>
                  </a:cubicBezTo>
                  <a:cubicBezTo>
                    <a:pt x="149" y="6"/>
                    <a:pt x="149" y="6"/>
                    <a:pt x="149" y="6"/>
                  </a:cubicBezTo>
                  <a:cubicBezTo>
                    <a:pt x="149" y="3"/>
                    <a:pt x="147" y="0"/>
                    <a:pt x="144" y="0"/>
                  </a:cubicBezTo>
                  <a:cubicBezTo>
                    <a:pt x="5" y="0"/>
                    <a:pt x="5" y="0"/>
                    <a:pt x="5" y="0"/>
                  </a:cubicBezTo>
                  <a:cubicBezTo>
                    <a:pt x="2" y="0"/>
                    <a:pt x="0" y="3"/>
                    <a:pt x="0" y="6"/>
                  </a:cubicBezTo>
                  <a:cubicBezTo>
                    <a:pt x="0" y="6"/>
                    <a:pt x="0" y="6"/>
                    <a:pt x="0" y="6"/>
                  </a:cubicBezTo>
                  <a:cubicBezTo>
                    <a:pt x="0" y="10"/>
                    <a:pt x="2" y="12"/>
                    <a:pt x="5" y="12"/>
                  </a:cubicBezTo>
                  <a:close/>
                </a:path>
              </a:pathLst>
            </a:custGeom>
            <a:grpFill/>
            <a:ln w="9525">
              <a:noFill/>
              <a:round/>
            </a:ln>
          </p:spPr>
          <p:txBody>
            <a:bodyPr vert="horz" wrap="square" lIns="91440" tIns="45720" rIns="91440" bIns="45720" numCol="1" anchor="t" anchorCtr="0" compatLnSpc="1"/>
            <a:lstStyle/>
            <a:p>
              <a:endParaRPr lang="zh-CN" altLang="en-US" baseline="-25000">
                <a:latin typeface="微软雅黑" panose="020B0503020204020204" charset="-122"/>
                <a:ea typeface="微软雅黑" panose="020B0503020204020204" charset="-122"/>
                <a:cs typeface="微软雅黑" panose="020B0503020204020204" charset="-122"/>
              </a:endParaRPr>
            </a:p>
          </p:txBody>
        </p:sp>
        <p:sp>
          <p:nvSpPr>
            <p:cNvPr id="29" name="Freeform 88"/>
            <p:cNvSpPr/>
            <p:nvPr/>
          </p:nvSpPr>
          <p:spPr bwMode="auto">
            <a:xfrm>
              <a:off x="7170738" y="3519488"/>
              <a:ext cx="623888" cy="46038"/>
            </a:xfrm>
            <a:custGeom>
              <a:avLst/>
              <a:gdLst>
                <a:gd name="T0" fmla="*/ 161 w 166"/>
                <a:gd name="T1" fmla="*/ 0 h 12"/>
                <a:gd name="T2" fmla="*/ 6 w 166"/>
                <a:gd name="T3" fmla="*/ 0 h 12"/>
                <a:gd name="T4" fmla="*/ 0 w 166"/>
                <a:gd name="T5" fmla="*/ 6 h 12"/>
                <a:gd name="T6" fmla="*/ 0 w 166"/>
                <a:gd name="T7" fmla="*/ 6 h 12"/>
                <a:gd name="T8" fmla="*/ 6 w 166"/>
                <a:gd name="T9" fmla="*/ 12 h 12"/>
                <a:gd name="T10" fmla="*/ 161 w 166"/>
                <a:gd name="T11" fmla="*/ 12 h 12"/>
                <a:gd name="T12" fmla="*/ 166 w 166"/>
                <a:gd name="T13" fmla="*/ 6 h 12"/>
                <a:gd name="T14" fmla="*/ 166 w 166"/>
                <a:gd name="T15" fmla="*/ 6 h 12"/>
                <a:gd name="T16" fmla="*/ 161 w 166"/>
                <a:gd name="T17"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6" h="12">
                  <a:moveTo>
                    <a:pt x="161" y="0"/>
                  </a:moveTo>
                  <a:cubicBezTo>
                    <a:pt x="6" y="0"/>
                    <a:pt x="6" y="0"/>
                    <a:pt x="6" y="0"/>
                  </a:cubicBezTo>
                  <a:cubicBezTo>
                    <a:pt x="3" y="0"/>
                    <a:pt x="0" y="3"/>
                    <a:pt x="0" y="6"/>
                  </a:cubicBezTo>
                  <a:cubicBezTo>
                    <a:pt x="0" y="6"/>
                    <a:pt x="0" y="6"/>
                    <a:pt x="0" y="6"/>
                  </a:cubicBezTo>
                  <a:cubicBezTo>
                    <a:pt x="0" y="10"/>
                    <a:pt x="3" y="12"/>
                    <a:pt x="6" y="12"/>
                  </a:cubicBezTo>
                  <a:cubicBezTo>
                    <a:pt x="161" y="12"/>
                    <a:pt x="161" y="12"/>
                    <a:pt x="161" y="12"/>
                  </a:cubicBezTo>
                  <a:cubicBezTo>
                    <a:pt x="164" y="12"/>
                    <a:pt x="166" y="10"/>
                    <a:pt x="166" y="6"/>
                  </a:cubicBezTo>
                  <a:cubicBezTo>
                    <a:pt x="166" y="6"/>
                    <a:pt x="166" y="6"/>
                    <a:pt x="166" y="6"/>
                  </a:cubicBezTo>
                  <a:cubicBezTo>
                    <a:pt x="166" y="3"/>
                    <a:pt x="164" y="0"/>
                    <a:pt x="161" y="0"/>
                  </a:cubicBezTo>
                  <a:close/>
                </a:path>
              </a:pathLst>
            </a:custGeom>
            <a:grpFill/>
            <a:ln w="9525">
              <a:noFill/>
              <a:round/>
            </a:ln>
          </p:spPr>
          <p:txBody>
            <a:bodyPr vert="horz" wrap="square" lIns="91440" tIns="45720" rIns="91440" bIns="45720" numCol="1" anchor="t" anchorCtr="0" compatLnSpc="1"/>
            <a:lstStyle/>
            <a:p>
              <a:endParaRPr lang="zh-CN" altLang="en-US" baseline="-25000">
                <a:latin typeface="微软雅黑" panose="020B0503020204020204" charset="-122"/>
                <a:ea typeface="微软雅黑" panose="020B0503020204020204" charset="-122"/>
                <a:cs typeface="微软雅黑" panose="020B0503020204020204" charset="-122"/>
              </a:endParaRPr>
            </a:p>
          </p:txBody>
        </p:sp>
        <p:sp>
          <p:nvSpPr>
            <p:cNvPr id="30" name="Freeform 89"/>
            <p:cNvSpPr/>
            <p:nvPr/>
          </p:nvSpPr>
          <p:spPr bwMode="auto">
            <a:xfrm>
              <a:off x="7212013" y="3565526"/>
              <a:ext cx="541338" cy="373063"/>
            </a:xfrm>
            <a:custGeom>
              <a:avLst/>
              <a:gdLst>
                <a:gd name="T0" fmla="*/ 137 w 144"/>
                <a:gd name="T1" fmla="*/ 33 h 98"/>
                <a:gd name="T2" fmla="*/ 131 w 144"/>
                <a:gd name="T3" fmla="*/ 38 h 98"/>
                <a:gd name="T4" fmla="*/ 131 w 144"/>
                <a:gd name="T5" fmla="*/ 38 h 98"/>
                <a:gd name="T6" fmla="*/ 131 w 144"/>
                <a:gd name="T7" fmla="*/ 75 h 98"/>
                <a:gd name="T8" fmla="*/ 120 w 144"/>
                <a:gd name="T9" fmla="*/ 85 h 98"/>
                <a:gd name="T10" fmla="*/ 14 w 144"/>
                <a:gd name="T11" fmla="*/ 85 h 98"/>
                <a:gd name="T12" fmla="*/ 34 w 144"/>
                <a:gd name="T13" fmla="*/ 0 h 98"/>
                <a:gd name="T14" fmla="*/ 22 w 144"/>
                <a:gd name="T15" fmla="*/ 0 h 98"/>
                <a:gd name="T16" fmla="*/ 0 w 144"/>
                <a:gd name="T17" fmla="*/ 98 h 98"/>
                <a:gd name="T18" fmla="*/ 120 w 144"/>
                <a:gd name="T19" fmla="*/ 98 h 98"/>
                <a:gd name="T20" fmla="*/ 143 w 144"/>
                <a:gd name="T21" fmla="*/ 75 h 98"/>
                <a:gd name="T22" fmla="*/ 143 w 144"/>
                <a:gd name="T23" fmla="*/ 40 h 98"/>
                <a:gd name="T24" fmla="*/ 144 w 144"/>
                <a:gd name="T25" fmla="*/ 39 h 98"/>
                <a:gd name="T26" fmla="*/ 137 w 144"/>
                <a:gd name="T27" fmla="*/ 33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4" h="98">
                  <a:moveTo>
                    <a:pt x="137" y="33"/>
                  </a:moveTo>
                  <a:cubicBezTo>
                    <a:pt x="134" y="33"/>
                    <a:pt x="132" y="35"/>
                    <a:pt x="131" y="38"/>
                  </a:cubicBezTo>
                  <a:cubicBezTo>
                    <a:pt x="131" y="38"/>
                    <a:pt x="131" y="38"/>
                    <a:pt x="131" y="38"/>
                  </a:cubicBezTo>
                  <a:cubicBezTo>
                    <a:pt x="131" y="75"/>
                    <a:pt x="131" y="75"/>
                    <a:pt x="131" y="75"/>
                  </a:cubicBezTo>
                  <a:cubicBezTo>
                    <a:pt x="131" y="81"/>
                    <a:pt x="126" y="85"/>
                    <a:pt x="120" y="85"/>
                  </a:cubicBezTo>
                  <a:cubicBezTo>
                    <a:pt x="14" y="85"/>
                    <a:pt x="14" y="85"/>
                    <a:pt x="14" y="85"/>
                  </a:cubicBezTo>
                  <a:cubicBezTo>
                    <a:pt x="34" y="0"/>
                    <a:pt x="34" y="0"/>
                    <a:pt x="34" y="0"/>
                  </a:cubicBezTo>
                  <a:cubicBezTo>
                    <a:pt x="22" y="0"/>
                    <a:pt x="22" y="0"/>
                    <a:pt x="22" y="0"/>
                  </a:cubicBezTo>
                  <a:cubicBezTo>
                    <a:pt x="0" y="98"/>
                    <a:pt x="0" y="98"/>
                    <a:pt x="0" y="98"/>
                  </a:cubicBezTo>
                  <a:cubicBezTo>
                    <a:pt x="120" y="98"/>
                    <a:pt x="120" y="98"/>
                    <a:pt x="120" y="98"/>
                  </a:cubicBezTo>
                  <a:cubicBezTo>
                    <a:pt x="133" y="98"/>
                    <a:pt x="143" y="87"/>
                    <a:pt x="143" y="75"/>
                  </a:cubicBezTo>
                  <a:cubicBezTo>
                    <a:pt x="143" y="40"/>
                    <a:pt x="143" y="40"/>
                    <a:pt x="143" y="40"/>
                  </a:cubicBezTo>
                  <a:cubicBezTo>
                    <a:pt x="144" y="40"/>
                    <a:pt x="144" y="39"/>
                    <a:pt x="144" y="39"/>
                  </a:cubicBezTo>
                  <a:cubicBezTo>
                    <a:pt x="144" y="35"/>
                    <a:pt x="141" y="33"/>
                    <a:pt x="137" y="33"/>
                  </a:cubicBezTo>
                  <a:close/>
                </a:path>
              </a:pathLst>
            </a:custGeom>
            <a:grpFill/>
            <a:ln w="9525">
              <a:noFill/>
              <a:round/>
            </a:ln>
          </p:spPr>
          <p:txBody>
            <a:bodyPr vert="horz" wrap="square" lIns="91440" tIns="45720" rIns="91440" bIns="45720" numCol="1" anchor="t" anchorCtr="0" compatLnSpc="1"/>
            <a:lstStyle/>
            <a:p>
              <a:endParaRPr lang="zh-CN" altLang="en-US" baseline="-25000">
                <a:latin typeface="微软雅黑" panose="020B0503020204020204" charset="-122"/>
                <a:ea typeface="微软雅黑" panose="020B0503020204020204" charset="-122"/>
                <a:cs typeface="微软雅黑" panose="020B0503020204020204" charset="-122"/>
              </a:endParaRPr>
            </a:p>
          </p:txBody>
        </p:sp>
        <p:sp>
          <p:nvSpPr>
            <p:cNvPr id="31" name="Freeform 90"/>
            <p:cNvSpPr/>
            <p:nvPr/>
          </p:nvSpPr>
          <p:spPr bwMode="auto">
            <a:xfrm>
              <a:off x="6453188" y="3287713"/>
              <a:ext cx="360363" cy="350838"/>
            </a:xfrm>
            <a:custGeom>
              <a:avLst/>
              <a:gdLst>
                <a:gd name="T0" fmla="*/ 8 w 96"/>
                <a:gd name="T1" fmla="*/ 92 h 92"/>
                <a:gd name="T2" fmla="*/ 10 w 96"/>
                <a:gd name="T3" fmla="*/ 91 h 92"/>
                <a:gd name="T4" fmla="*/ 50 w 96"/>
                <a:gd name="T5" fmla="*/ 61 h 92"/>
                <a:gd name="T6" fmla="*/ 85 w 96"/>
                <a:gd name="T7" fmla="*/ 90 h 92"/>
                <a:gd name="T8" fmla="*/ 86 w 96"/>
                <a:gd name="T9" fmla="*/ 90 h 92"/>
                <a:gd name="T10" fmla="*/ 90 w 96"/>
                <a:gd name="T11" fmla="*/ 92 h 92"/>
                <a:gd name="T12" fmla="*/ 96 w 96"/>
                <a:gd name="T13" fmla="*/ 85 h 92"/>
                <a:gd name="T14" fmla="*/ 92 w 96"/>
                <a:gd name="T15" fmla="*/ 79 h 92"/>
                <a:gd name="T16" fmla="*/ 65 w 96"/>
                <a:gd name="T17" fmla="*/ 56 h 92"/>
                <a:gd name="T18" fmla="*/ 64 w 96"/>
                <a:gd name="T19" fmla="*/ 55 h 92"/>
                <a:gd name="T20" fmla="*/ 87 w 96"/>
                <a:gd name="T21" fmla="*/ 55 h 92"/>
                <a:gd name="T22" fmla="*/ 93 w 96"/>
                <a:gd name="T23" fmla="*/ 49 h 92"/>
                <a:gd name="T24" fmla="*/ 93 w 96"/>
                <a:gd name="T25" fmla="*/ 49 h 92"/>
                <a:gd name="T26" fmla="*/ 87 w 96"/>
                <a:gd name="T27" fmla="*/ 43 h 92"/>
                <a:gd name="T28" fmla="*/ 56 w 96"/>
                <a:gd name="T29" fmla="*/ 43 h 92"/>
                <a:gd name="T30" fmla="*/ 56 w 96"/>
                <a:gd name="T31" fmla="*/ 35 h 92"/>
                <a:gd name="T32" fmla="*/ 56 w 96"/>
                <a:gd name="T33" fmla="*/ 27 h 92"/>
                <a:gd name="T34" fmla="*/ 63 w 96"/>
                <a:gd name="T35" fmla="*/ 27 h 92"/>
                <a:gd name="T36" fmla="*/ 74 w 96"/>
                <a:gd name="T37" fmla="*/ 27 h 92"/>
                <a:gd name="T38" fmla="*/ 84 w 96"/>
                <a:gd name="T39" fmla="*/ 27 h 92"/>
                <a:gd name="T40" fmla="*/ 84 w 96"/>
                <a:gd name="T41" fmla="*/ 27 h 92"/>
                <a:gd name="T42" fmla="*/ 90 w 96"/>
                <a:gd name="T43" fmla="*/ 23 h 92"/>
                <a:gd name="T44" fmla="*/ 90 w 96"/>
                <a:gd name="T45" fmla="*/ 23 h 92"/>
                <a:gd name="T46" fmla="*/ 90 w 96"/>
                <a:gd name="T47" fmla="*/ 23 h 92"/>
                <a:gd name="T48" fmla="*/ 90 w 96"/>
                <a:gd name="T49" fmla="*/ 22 h 92"/>
                <a:gd name="T50" fmla="*/ 90 w 96"/>
                <a:gd name="T51" fmla="*/ 21 h 92"/>
                <a:gd name="T52" fmla="*/ 90 w 96"/>
                <a:gd name="T53" fmla="*/ 21 h 92"/>
                <a:gd name="T54" fmla="*/ 90 w 96"/>
                <a:gd name="T55" fmla="*/ 21 h 92"/>
                <a:gd name="T56" fmla="*/ 90 w 96"/>
                <a:gd name="T57" fmla="*/ 20 h 92"/>
                <a:gd name="T58" fmla="*/ 90 w 96"/>
                <a:gd name="T59" fmla="*/ 19 h 92"/>
                <a:gd name="T60" fmla="*/ 89 w 96"/>
                <a:gd name="T61" fmla="*/ 17 h 92"/>
                <a:gd name="T62" fmla="*/ 85 w 96"/>
                <a:gd name="T63" fmla="*/ 15 h 92"/>
                <a:gd name="T64" fmla="*/ 85 w 96"/>
                <a:gd name="T65" fmla="*/ 15 h 92"/>
                <a:gd name="T66" fmla="*/ 84 w 96"/>
                <a:gd name="T67" fmla="*/ 14 h 92"/>
                <a:gd name="T68" fmla="*/ 22 w 96"/>
                <a:gd name="T69" fmla="*/ 14 h 92"/>
                <a:gd name="T70" fmla="*/ 24 w 96"/>
                <a:gd name="T71" fmla="*/ 9 h 92"/>
                <a:gd name="T72" fmla="*/ 20 w 96"/>
                <a:gd name="T73" fmla="*/ 1 h 92"/>
                <a:gd name="T74" fmla="*/ 20 w 96"/>
                <a:gd name="T75" fmla="*/ 1 h 92"/>
                <a:gd name="T76" fmla="*/ 12 w 96"/>
                <a:gd name="T77" fmla="*/ 5 h 92"/>
                <a:gd name="T78" fmla="*/ 8 w 96"/>
                <a:gd name="T79" fmla="*/ 19 h 92"/>
                <a:gd name="T80" fmla="*/ 9 w 96"/>
                <a:gd name="T81" fmla="*/ 25 h 92"/>
                <a:gd name="T82" fmla="*/ 13 w 96"/>
                <a:gd name="T83" fmla="*/ 27 h 92"/>
                <a:gd name="T84" fmla="*/ 44 w 96"/>
                <a:gd name="T85" fmla="*/ 27 h 92"/>
                <a:gd name="T86" fmla="*/ 44 w 96"/>
                <a:gd name="T87" fmla="*/ 35 h 92"/>
                <a:gd name="T88" fmla="*/ 43 w 96"/>
                <a:gd name="T89" fmla="*/ 39 h 92"/>
                <a:gd name="T90" fmla="*/ 43 w 96"/>
                <a:gd name="T91" fmla="*/ 39 h 92"/>
                <a:gd name="T92" fmla="*/ 43 w 96"/>
                <a:gd name="T93" fmla="*/ 43 h 92"/>
                <a:gd name="T94" fmla="*/ 10 w 96"/>
                <a:gd name="T95" fmla="*/ 43 h 92"/>
                <a:gd name="T96" fmla="*/ 4 w 96"/>
                <a:gd name="T97" fmla="*/ 49 h 92"/>
                <a:gd name="T98" fmla="*/ 4 w 96"/>
                <a:gd name="T99" fmla="*/ 49 h 92"/>
                <a:gd name="T100" fmla="*/ 10 w 96"/>
                <a:gd name="T101" fmla="*/ 55 h 92"/>
                <a:gd name="T102" fmla="*/ 38 w 96"/>
                <a:gd name="T103" fmla="*/ 55 h 92"/>
                <a:gd name="T104" fmla="*/ 36 w 96"/>
                <a:gd name="T105" fmla="*/ 58 h 92"/>
                <a:gd name="T106" fmla="*/ 31 w 96"/>
                <a:gd name="T107" fmla="*/ 64 h 92"/>
                <a:gd name="T108" fmla="*/ 31 w 96"/>
                <a:gd name="T109" fmla="*/ 65 h 92"/>
                <a:gd name="T110" fmla="*/ 30 w 96"/>
                <a:gd name="T111" fmla="*/ 65 h 92"/>
                <a:gd name="T112" fmla="*/ 3 w 96"/>
                <a:gd name="T113" fmla="*/ 80 h 92"/>
                <a:gd name="T114" fmla="*/ 3 w 96"/>
                <a:gd name="T115" fmla="*/ 80 h 92"/>
                <a:gd name="T116" fmla="*/ 0 w 96"/>
                <a:gd name="T117" fmla="*/ 86 h 92"/>
                <a:gd name="T118" fmla="*/ 7 w 96"/>
                <a:gd name="T119" fmla="*/ 92 h 92"/>
                <a:gd name="T120" fmla="*/ 7 w 96"/>
                <a:gd name="T121" fmla="*/ 92 h 92"/>
                <a:gd name="T122" fmla="*/ 7 w 96"/>
                <a:gd name="T123" fmla="*/ 92 h 92"/>
                <a:gd name="T124" fmla="*/ 8 w 96"/>
                <a:gd name="T125" fmla="*/ 9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96" h="92">
                  <a:moveTo>
                    <a:pt x="8" y="92"/>
                  </a:moveTo>
                  <a:cubicBezTo>
                    <a:pt x="9" y="92"/>
                    <a:pt x="9" y="92"/>
                    <a:pt x="10" y="91"/>
                  </a:cubicBezTo>
                  <a:cubicBezTo>
                    <a:pt x="29" y="84"/>
                    <a:pt x="43" y="74"/>
                    <a:pt x="50" y="61"/>
                  </a:cubicBezTo>
                  <a:cubicBezTo>
                    <a:pt x="85" y="90"/>
                    <a:pt x="85" y="90"/>
                    <a:pt x="85" y="90"/>
                  </a:cubicBezTo>
                  <a:cubicBezTo>
                    <a:pt x="86" y="90"/>
                    <a:pt x="86" y="90"/>
                    <a:pt x="86" y="90"/>
                  </a:cubicBezTo>
                  <a:cubicBezTo>
                    <a:pt x="87" y="91"/>
                    <a:pt x="88" y="92"/>
                    <a:pt x="90" y="92"/>
                  </a:cubicBezTo>
                  <a:cubicBezTo>
                    <a:pt x="94" y="92"/>
                    <a:pt x="96" y="89"/>
                    <a:pt x="96" y="85"/>
                  </a:cubicBezTo>
                  <a:cubicBezTo>
                    <a:pt x="96" y="82"/>
                    <a:pt x="94" y="80"/>
                    <a:pt x="92" y="79"/>
                  </a:cubicBezTo>
                  <a:cubicBezTo>
                    <a:pt x="65" y="56"/>
                    <a:pt x="65" y="56"/>
                    <a:pt x="65" y="56"/>
                  </a:cubicBezTo>
                  <a:cubicBezTo>
                    <a:pt x="64" y="55"/>
                    <a:pt x="64" y="55"/>
                    <a:pt x="64" y="55"/>
                  </a:cubicBezTo>
                  <a:cubicBezTo>
                    <a:pt x="87" y="55"/>
                    <a:pt x="87" y="55"/>
                    <a:pt x="87" y="55"/>
                  </a:cubicBezTo>
                  <a:cubicBezTo>
                    <a:pt x="91" y="55"/>
                    <a:pt x="93" y="53"/>
                    <a:pt x="93" y="49"/>
                  </a:cubicBezTo>
                  <a:cubicBezTo>
                    <a:pt x="93" y="49"/>
                    <a:pt x="93" y="49"/>
                    <a:pt x="93" y="49"/>
                  </a:cubicBezTo>
                  <a:cubicBezTo>
                    <a:pt x="93" y="46"/>
                    <a:pt x="91" y="43"/>
                    <a:pt x="87" y="43"/>
                  </a:cubicBezTo>
                  <a:cubicBezTo>
                    <a:pt x="56" y="43"/>
                    <a:pt x="56" y="43"/>
                    <a:pt x="56" y="43"/>
                  </a:cubicBezTo>
                  <a:cubicBezTo>
                    <a:pt x="56" y="40"/>
                    <a:pt x="56" y="37"/>
                    <a:pt x="56" y="35"/>
                  </a:cubicBezTo>
                  <a:cubicBezTo>
                    <a:pt x="56" y="27"/>
                    <a:pt x="56" y="27"/>
                    <a:pt x="56" y="27"/>
                  </a:cubicBezTo>
                  <a:cubicBezTo>
                    <a:pt x="63" y="27"/>
                    <a:pt x="63" y="27"/>
                    <a:pt x="63" y="27"/>
                  </a:cubicBezTo>
                  <a:cubicBezTo>
                    <a:pt x="74" y="27"/>
                    <a:pt x="74" y="27"/>
                    <a:pt x="74" y="27"/>
                  </a:cubicBezTo>
                  <a:cubicBezTo>
                    <a:pt x="84" y="27"/>
                    <a:pt x="84" y="27"/>
                    <a:pt x="84" y="27"/>
                  </a:cubicBezTo>
                  <a:cubicBezTo>
                    <a:pt x="84" y="27"/>
                    <a:pt x="84" y="27"/>
                    <a:pt x="84" y="27"/>
                  </a:cubicBezTo>
                  <a:cubicBezTo>
                    <a:pt x="86" y="27"/>
                    <a:pt x="89" y="25"/>
                    <a:pt x="90" y="23"/>
                  </a:cubicBezTo>
                  <a:cubicBezTo>
                    <a:pt x="90" y="23"/>
                    <a:pt x="90" y="23"/>
                    <a:pt x="90" y="23"/>
                  </a:cubicBezTo>
                  <a:cubicBezTo>
                    <a:pt x="90" y="23"/>
                    <a:pt x="90" y="23"/>
                    <a:pt x="90" y="23"/>
                  </a:cubicBezTo>
                  <a:cubicBezTo>
                    <a:pt x="90" y="23"/>
                    <a:pt x="90" y="22"/>
                    <a:pt x="90" y="22"/>
                  </a:cubicBezTo>
                  <a:cubicBezTo>
                    <a:pt x="90" y="22"/>
                    <a:pt x="90" y="21"/>
                    <a:pt x="90" y="21"/>
                  </a:cubicBezTo>
                  <a:cubicBezTo>
                    <a:pt x="90" y="21"/>
                    <a:pt x="90" y="21"/>
                    <a:pt x="90" y="21"/>
                  </a:cubicBezTo>
                  <a:cubicBezTo>
                    <a:pt x="90" y="21"/>
                    <a:pt x="90" y="21"/>
                    <a:pt x="90" y="21"/>
                  </a:cubicBezTo>
                  <a:cubicBezTo>
                    <a:pt x="90" y="20"/>
                    <a:pt x="90" y="20"/>
                    <a:pt x="90" y="20"/>
                  </a:cubicBezTo>
                  <a:cubicBezTo>
                    <a:pt x="90" y="20"/>
                    <a:pt x="90" y="20"/>
                    <a:pt x="90" y="19"/>
                  </a:cubicBezTo>
                  <a:cubicBezTo>
                    <a:pt x="90" y="19"/>
                    <a:pt x="89" y="18"/>
                    <a:pt x="89" y="17"/>
                  </a:cubicBezTo>
                  <a:cubicBezTo>
                    <a:pt x="88" y="16"/>
                    <a:pt x="87" y="15"/>
                    <a:pt x="85" y="15"/>
                  </a:cubicBezTo>
                  <a:cubicBezTo>
                    <a:pt x="85" y="15"/>
                    <a:pt x="85" y="15"/>
                    <a:pt x="85" y="15"/>
                  </a:cubicBezTo>
                  <a:cubicBezTo>
                    <a:pt x="84" y="15"/>
                    <a:pt x="84" y="14"/>
                    <a:pt x="84" y="14"/>
                  </a:cubicBezTo>
                  <a:cubicBezTo>
                    <a:pt x="22" y="14"/>
                    <a:pt x="22" y="14"/>
                    <a:pt x="22" y="14"/>
                  </a:cubicBezTo>
                  <a:cubicBezTo>
                    <a:pt x="24" y="9"/>
                    <a:pt x="24" y="9"/>
                    <a:pt x="24" y="9"/>
                  </a:cubicBezTo>
                  <a:cubicBezTo>
                    <a:pt x="25" y="6"/>
                    <a:pt x="23" y="3"/>
                    <a:pt x="20" y="1"/>
                  </a:cubicBezTo>
                  <a:cubicBezTo>
                    <a:pt x="20" y="1"/>
                    <a:pt x="20" y="1"/>
                    <a:pt x="20" y="1"/>
                  </a:cubicBezTo>
                  <a:cubicBezTo>
                    <a:pt x="17" y="0"/>
                    <a:pt x="13" y="2"/>
                    <a:pt x="12" y="5"/>
                  </a:cubicBezTo>
                  <a:cubicBezTo>
                    <a:pt x="8" y="19"/>
                    <a:pt x="8" y="19"/>
                    <a:pt x="8" y="19"/>
                  </a:cubicBezTo>
                  <a:cubicBezTo>
                    <a:pt x="7" y="21"/>
                    <a:pt x="7" y="23"/>
                    <a:pt x="9" y="25"/>
                  </a:cubicBezTo>
                  <a:cubicBezTo>
                    <a:pt x="10" y="26"/>
                    <a:pt x="11" y="27"/>
                    <a:pt x="13" y="27"/>
                  </a:cubicBezTo>
                  <a:cubicBezTo>
                    <a:pt x="44" y="27"/>
                    <a:pt x="44" y="27"/>
                    <a:pt x="44" y="27"/>
                  </a:cubicBezTo>
                  <a:cubicBezTo>
                    <a:pt x="44" y="35"/>
                    <a:pt x="44" y="35"/>
                    <a:pt x="44" y="35"/>
                  </a:cubicBezTo>
                  <a:cubicBezTo>
                    <a:pt x="44" y="36"/>
                    <a:pt x="44" y="37"/>
                    <a:pt x="43" y="39"/>
                  </a:cubicBezTo>
                  <a:cubicBezTo>
                    <a:pt x="43" y="39"/>
                    <a:pt x="43" y="39"/>
                    <a:pt x="43" y="39"/>
                  </a:cubicBezTo>
                  <a:cubicBezTo>
                    <a:pt x="43" y="39"/>
                    <a:pt x="44" y="40"/>
                    <a:pt x="43" y="43"/>
                  </a:cubicBezTo>
                  <a:cubicBezTo>
                    <a:pt x="10" y="43"/>
                    <a:pt x="10" y="43"/>
                    <a:pt x="10" y="43"/>
                  </a:cubicBezTo>
                  <a:cubicBezTo>
                    <a:pt x="6" y="43"/>
                    <a:pt x="4" y="46"/>
                    <a:pt x="4" y="49"/>
                  </a:cubicBezTo>
                  <a:cubicBezTo>
                    <a:pt x="4" y="49"/>
                    <a:pt x="4" y="49"/>
                    <a:pt x="4" y="49"/>
                  </a:cubicBezTo>
                  <a:cubicBezTo>
                    <a:pt x="4" y="53"/>
                    <a:pt x="6" y="55"/>
                    <a:pt x="10" y="55"/>
                  </a:cubicBezTo>
                  <a:cubicBezTo>
                    <a:pt x="38" y="55"/>
                    <a:pt x="38" y="55"/>
                    <a:pt x="38" y="55"/>
                  </a:cubicBezTo>
                  <a:cubicBezTo>
                    <a:pt x="38" y="56"/>
                    <a:pt x="37" y="57"/>
                    <a:pt x="36" y="58"/>
                  </a:cubicBezTo>
                  <a:cubicBezTo>
                    <a:pt x="35" y="61"/>
                    <a:pt x="33" y="63"/>
                    <a:pt x="31" y="64"/>
                  </a:cubicBezTo>
                  <a:cubicBezTo>
                    <a:pt x="31" y="65"/>
                    <a:pt x="31" y="65"/>
                    <a:pt x="31" y="65"/>
                  </a:cubicBezTo>
                  <a:cubicBezTo>
                    <a:pt x="31" y="65"/>
                    <a:pt x="30" y="65"/>
                    <a:pt x="30" y="65"/>
                  </a:cubicBezTo>
                  <a:cubicBezTo>
                    <a:pt x="24" y="71"/>
                    <a:pt x="15" y="76"/>
                    <a:pt x="3" y="80"/>
                  </a:cubicBezTo>
                  <a:cubicBezTo>
                    <a:pt x="3" y="80"/>
                    <a:pt x="3" y="80"/>
                    <a:pt x="3" y="80"/>
                  </a:cubicBezTo>
                  <a:cubicBezTo>
                    <a:pt x="2" y="82"/>
                    <a:pt x="0" y="84"/>
                    <a:pt x="0" y="86"/>
                  </a:cubicBezTo>
                  <a:cubicBezTo>
                    <a:pt x="0" y="89"/>
                    <a:pt x="3" y="92"/>
                    <a:pt x="7" y="92"/>
                  </a:cubicBezTo>
                  <a:cubicBezTo>
                    <a:pt x="7" y="92"/>
                    <a:pt x="7" y="92"/>
                    <a:pt x="7" y="92"/>
                  </a:cubicBezTo>
                  <a:cubicBezTo>
                    <a:pt x="7" y="92"/>
                    <a:pt x="7" y="92"/>
                    <a:pt x="7" y="92"/>
                  </a:cubicBezTo>
                  <a:cubicBezTo>
                    <a:pt x="8" y="92"/>
                    <a:pt x="8" y="92"/>
                    <a:pt x="8" y="92"/>
                  </a:cubicBezTo>
                  <a:close/>
                </a:path>
              </a:pathLst>
            </a:custGeom>
            <a:grpFill/>
            <a:ln w="9525">
              <a:noFill/>
              <a:round/>
            </a:ln>
          </p:spPr>
          <p:txBody>
            <a:bodyPr vert="horz" wrap="square" lIns="91440" tIns="45720" rIns="91440" bIns="45720" numCol="1" anchor="t" anchorCtr="0" compatLnSpc="1"/>
            <a:lstStyle/>
            <a:p>
              <a:endParaRPr lang="zh-CN" altLang="en-US" baseline="-25000">
                <a:latin typeface="微软雅黑" panose="020B0503020204020204" charset="-122"/>
                <a:ea typeface="微软雅黑" panose="020B0503020204020204" charset="-122"/>
                <a:cs typeface="微软雅黑" panose="020B0503020204020204" charset="-122"/>
              </a:endParaRPr>
            </a:p>
          </p:txBody>
        </p:sp>
        <p:sp>
          <p:nvSpPr>
            <p:cNvPr id="32" name="Freeform 91"/>
            <p:cNvSpPr>
              <a:spLocks noEditPoints="1"/>
            </p:cNvSpPr>
            <p:nvPr/>
          </p:nvSpPr>
          <p:spPr bwMode="auto">
            <a:xfrm>
              <a:off x="6508750" y="3652838"/>
              <a:ext cx="546100" cy="285750"/>
            </a:xfrm>
            <a:custGeom>
              <a:avLst/>
              <a:gdLst>
                <a:gd name="T0" fmla="*/ 125 w 145"/>
                <a:gd name="T1" fmla="*/ 0 h 75"/>
                <a:gd name="T2" fmla="*/ 20 w 145"/>
                <a:gd name="T3" fmla="*/ 0 h 75"/>
                <a:gd name="T4" fmla="*/ 0 w 145"/>
                <a:gd name="T5" fmla="*/ 20 h 75"/>
                <a:gd name="T6" fmla="*/ 0 w 145"/>
                <a:gd name="T7" fmla="*/ 55 h 75"/>
                <a:gd name="T8" fmla="*/ 20 w 145"/>
                <a:gd name="T9" fmla="*/ 75 h 75"/>
                <a:gd name="T10" fmla="*/ 125 w 145"/>
                <a:gd name="T11" fmla="*/ 75 h 75"/>
                <a:gd name="T12" fmla="*/ 145 w 145"/>
                <a:gd name="T13" fmla="*/ 55 h 75"/>
                <a:gd name="T14" fmla="*/ 145 w 145"/>
                <a:gd name="T15" fmla="*/ 20 h 75"/>
                <a:gd name="T16" fmla="*/ 125 w 145"/>
                <a:gd name="T17" fmla="*/ 0 h 75"/>
                <a:gd name="T18" fmla="*/ 132 w 145"/>
                <a:gd name="T19" fmla="*/ 55 h 75"/>
                <a:gd name="T20" fmla="*/ 125 w 145"/>
                <a:gd name="T21" fmla="*/ 62 h 75"/>
                <a:gd name="T22" fmla="*/ 20 w 145"/>
                <a:gd name="T23" fmla="*/ 62 h 75"/>
                <a:gd name="T24" fmla="*/ 13 w 145"/>
                <a:gd name="T25" fmla="*/ 55 h 75"/>
                <a:gd name="T26" fmla="*/ 13 w 145"/>
                <a:gd name="T27" fmla="*/ 44 h 75"/>
                <a:gd name="T28" fmla="*/ 132 w 145"/>
                <a:gd name="T29" fmla="*/ 44 h 75"/>
                <a:gd name="T30" fmla="*/ 132 w 145"/>
                <a:gd name="T31" fmla="*/ 55 h 75"/>
                <a:gd name="T32" fmla="*/ 132 w 145"/>
                <a:gd name="T33" fmla="*/ 31 h 75"/>
                <a:gd name="T34" fmla="*/ 13 w 145"/>
                <a:gd name="T35" fmla="*/ 31 h 75"/>
                <a:gd name="T36" fmla="*/ 13 w 145"/>
                <a:gd name="T37" fmla="*/ 20 h 75"/>
                <a:gd name="T38" fmla="*/ 20 w 145"/>
                <a:gd name="T39" fmla="*/ 13 h 75"/>
                <a:gd name="T40" fmla="*/ 125 w 145"/>
                <a:gd name="T41" fmla="*/ 13 h 75"/>
                <a:gd name="T42" fmla="*/ 132 w 145"/>
                <a:gd name="T43" fmla="*/ 20 h 75"/>
                <a:gd name="T44" fmla="*/ 132 w 145"/>
                <a:gd name="T45" fmla="*/ 31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45" h="75">
                  <a:moveTo>
                    <a:pt x="125" y="0"/>
                  </a:moveTo>
                  <a:cubicBezTo>
                    <a:pt x="20" y="0"/>
                    <a:pt x="20" y="0"/>
                    <a:pt x="20" y="0"/>
                  </a:cubicBezTo>
                  <a:cubicBezTo>
                    <a:pt x="9" y="0"/>
                    <a:pt x="0" y="9"/>
                    <a:pt x="0" y="20"/>
                  </a:cubicBezTo>
                  <a:cubicBezTo>
                    <a:pt x="0" y="55"/>
                    <a:pt x="0" y="55"/>
                    <a:pt x="0" y="55"/>
                  </a:cubicBezTo>
                  <a:cubicBezTo>
                    <a:pt x="0" y="66"/>
                    <a:pt x="9" y="75"/>
                    <a:pt x="20" y="75"/>
                  </a:cubicBezTo>
                  <a:cubicBezTo>
                    <a:pt x="125" y="75"/>
                    <a:pt x="125" y="75"/>
                    <a:pt x="125" y="75"/>
                  </a:cubicBezTo>
                  <a:cubicBezTo>
                    <a:pt x="136" y="75"/>
                    <a:pt x="145" y="66"/>
                    <a:pt x="145" y="55"/>
                  </a:cubicBezTo>
                  <a:cubicBezTo>
                    <a:pt x="145" y="20"/>
                    <a:pt x="145" y="20"/>
                    <a:pt x="145" y="20"/>
                  </a:cubicBezTo>
                  <a:cubicBezTo>
                    <a:pt x="145" y="9"/>
                    <a:pt x="136" y="0"/>
                    <a:pt x="125" y="0"/>
                  </a:cubicBezTo>
                  <a:close/>
                  <a:moveTo>
                    <a:pt x="132" y="55"/>
                  </a:moveTo>
                  <a:cubicBezTo>
                    <a:pt x="132" y="59"/>
                    <a:pt x="129" y="62"/>
                    <a:pt x="125" y="62"/>
                  </a:cubicBezTo>
                  <a:cubicBezTo>
                    <a:pt x="20" y="62"/>
                    <a:pt x="20" y="62"/>
                    <a:pt x="20" y="62"/>
                  </a:cubicBezTo>
                  <a:cubicBezTo>
                    <a:pt x="16" y="62"/>
                    <a:pt x="13" y="59"/>
                    <a:pt x="13" y="55"/>
                  </a:cubicBezTo>
                  <a:cubicBezTo>
                    <a:pt x="13" y="44"/>
                    <a:pt x="13" y="44"/>
                    <a:pt x="13" y="44"/>
                  </a:cubicBezTo>
                  <a:cubicBezTo>
                    <a:pt x="132" y="44"/>
                    <a:pt x="132" y="44"/>
                    <a:pt x="132" y="44"/>
                  </a:cubicBezTo>
                  <a:lnTo>
                    <a:pt x="132" y="55"/>
                  </a:lnTo>
                  <a:close/>
                  <a:moveTo>
                    <a:pt x="132" y="31"/>
                  </a:moveTo>
                  <a:cubicBezTo>
                    <a:pt x="13" y="31"/>
                    <a:pt x="13" y="31"/>
                    <a:pt x="13" y="31"/>
                  </a:cubicBezTo>
                  <a:cubicBezTo>
                    <a:pt x="13" y="20"/>
                    <a:pt x="13" y="20"/>
                    <a:pt x="13" y="20"/>
                  </a:cubicBezTo>
                  <a:cubicBezTo>
                    <a:pt x="13" y="16"/>
                    <a:pt x="16" y="13"/>
                    <a:pt x="20" y="13"/>
                  </a:cubicBezTo>
                  <a:cubicBezTo>
                    <a:pt x="125" y="13"/>
                    <a:pt x="125" y="13"/>
                    <a:pt x="125" y="13"/>
                  </a:cubicBezTo>
                  <a:cubicBezTo>
                    <a:pt x="129" y="13"/>
                    <a:pt x="132" y="16"/>
                    <a:pt x="132" y="20"/>
                  </a:cubicBezTo>
                  <a:lnTo>
                    <a:pt x="132" y="31"/>
                  </a:lnTo>
                  <a:close/>
                </a:path>
              </a:pathLst>
            </a:custGeom>
            <a:grpFill/>
            <a:ln w="9525">
              <a:noFill/>
              <a:round/>
            </a:ln>
          </p:spPr>
          <p:txBody>
            <a:bodyPr vert="horz" wrap="square" lIns="91440" tIns="45720" rIns="91440" bIns="45720" numCol="1" anchor="t" anchorCtr="0" compatLnSpc="1"/>
            <a:lstStyle/>
            <a:p>
              <a:endParaRPr lang="zh-CN" altLang="en-US" baseline="-25000">
                <a:latin typeface="微软雅黑" panose="020B0503020204020204" charset="-122"/>
                <a:ea typeface="微软雅黑" panose="020B0503020204020204" charset="-122"/>
                <a:cs typeface="微软雅黑" panose="020B0503020204020204" charset="-122"/>
              </a:endParaRPr>
            </a:p>
          </p:txBody>
        </p:sp>
        <p:sp>
          <p:nvSpPr>
            <p:cNvPr id="33" name="Freeform 92"/>
            <p:cNvSpPr>
              <a:spLocks noEditPoints="1"/>
            </p:cNvSpPr>
            <p:nvPr/>
          </p:nvSpPr>
          <p:spPr bwMode="auto">
            <a:xfrm>
              <a:off x="6829425" y="3319463"/>
              <a:ext cx="266700" cy="303213"/>
            </a:xfrm>
            <a:custGeom>
              <a:avLst/>
              <a:gdLst>
                <a:gd name="T0" fmla="*/ 51 w 71"/>
                <a:gd name="T1" fmla="*/ 0 h 80"/>
                <a:gd name="T2" fmla="*/ 20 w 71"/>
                <a:gd name="T3" fmla="*/ 0 h 80"/>
                <a:gd name="T4" fmla="*/ 0 w 71"/>
                <a:gd name="T5" fmla="*/ 20 h 80"/>
                <a:gd name="T6" fmla="*/ 0 w 71"/>
                <a:gd name="T7" fmla="*/ 60 h 80"/>
                <a:gd name="T8" fmla="*/ 20 w 71"/>
                <a:gd name="T9" fmla="*/ 80 h 80"/>
                <a:gd name="T10" fmla="*/ 51 w 71"/>
                <a:gd name="T11" fmla="*/ 80 h 80"/>
                <a:gd name="T12" fmla="*/ 71 w 71"/>
                <a:gd name="T13" fmla="*/ 60 h 80"/>
                <a:gd name="T14" fmla="*/ 71 w 71"/>
                <a:gd name="T15" fmla="*/ 20 h 80"/>
                <a:gd name="T16" fmla="*/ 51 w 71"/>
                <a:gd name="T17" fmla="*/ 0 h 80"/>
                <a:gd name="T18" fmla="*/ 58 w 71"/>
                <a:gd name="T19" fmla="*/ 60 h 80"/>
                <a:gd name="T20" fmla="*/ 51 w 71"/>
                <a:gd name="T21" fmla="*/ 67 h 80"/>
                <a:gd name="T22" fmla="*/ 20 w 71"/>
                <a:gd name="T23" fmla="*/ 67 h 80"/>
                <a:gd name="T24" fmla="*/ 13 w 71"/>
                <a:gd name="T25" fmla="*/ 60 h 80"/>
                <a:gd name="T26" fmla="*/ 13 w 71"/>
                <a:gd name="T27" fmla="*/ 20 h 80"/>
                <a:gd name="T28" fmla="*/ 20 w 71"/>
                <a:gd name="T29" fmla="*/ 12 h 80"/>
                <a:gd name="T30" fmla="*/ 51 w 71"/>
                <a:gd name="T31" fmla="*/ 12 h 80"/>
                <a:gd name="T32" fmla="*/ 58 w 71"/>
                <a:gd name="T33" fmla="*/ 20 h 80"/>
                <a:gd name="T34" fmla="*/ 58 w 71"/>
                <a:gd name="T35" fmla="*/ 6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1" h="80">
                  <a:moveTo>
                    <a:pt x="51" y="0"/>
                  </a:moveTo>
                  <a:cubicBezTo>
                    <a:pt x="20" y="0"/>
                    <a:pt x="20" y="0"/>
                    <a:pt x="20" y="0"/>
                  </a:cubicBezTo>
                  <a:cubicBezTo>
                    <a:pt x="9" y="0"/>
                    <a:pt x="0" y="9"/>
                    <a:pt x="0" y="20"/>
                  </a:cubicBezTo>
                  <a:cubicBezTo>
                    <a:pt x="0" y="60"/>
                    <a:pt x="0" y="60"/>
                    <a:pt x="0" y="60"/>
                  </a:cubicBezTo>
                  <a:cubicBezTo>
                    <a:pt x="0" y="71"/>
                    <a:pt x="9" y="80"/>
                    <a:pt x="20" y="80"/>
                  </a:cubicBezTo>
                  <a:cubicBezTo>
                    <a:pt x="51" y="80"/>
                    <a:pt x="51" y="80"/>
                    <a:pt x="51" y="80"/>
                  </a:cubicBezTo>
                  <a:cubicBezTo>
                    <a:pt x="62" y="80"/>
                    <a:pt x="71" y="71"/>
                    <a:pt x="71" y="60"/>
                  </a:cubicBezTo>
                  <a:cubicBezTo>
                    <a:pt x="71" y="20"/>
                    <a:pt x="71" y="20"/>
                    <a:pt x="71" y="20"/>
                  </a:cubicBezTo>
                  <a:cubicBezTo>
                    <a:pt x="71" y="9"/>
                    <a:pt x="62" y="0"/>
                    <a:pt x="51" y="0"/>
                  </a:cubicBezTo>
                  <a:close/>
                  <a:moveTo>
                    <a:pt x="58" y="60"/>
                  </a:moveTo>
                  <a:cubicBezTo>
                    <a:pt x="58" y="64"/>
                    <a:pt x="55" y="67"/>
                    <a:pt x="51" y="67"/>
                  </a:cubicBezTo>
                  <a:cubicBezTo>
                    <a:pt x="20" y="67"/>
                    <a:pt x="20" y="67"/>
                    <a:pt x="20" y="67"/>
                  </a:cubicBezTo>
                  <a:cubicBezTo>
                    <a:pt x="16" y="67"/>
                    <a:pt x="13" y="64"/>
                    <a:pt x="13" y="60"/>
                  </a:cubicBezTo>
                  <a:cubicBezTo>
                    <a:pt x="13" y="20"/>
                    <a:pt x="13" y="20"/>
                    <a:pt x="13" y="20"/>
                  </a:cubicBezTo>
                  <a:cubicBezTo>
                    <a:pt x="13" y="16"/>
                    <a:pt x="16" y="12"/>
                    <a:pt x="20" y="12"/>
                  </a:cubicBezTo>
                  <a:cubicBezTo>
                    <a:pt x="51" y="12"/>
                    <a:pt x="51" y="12"/>
                    <a:pt x="51" y="12"/>
                  </a:cubicBezTo>
                  <a:cubicBezTo>
                    <a:pt x="55" y="12"/>
                    <a:pt x="58" y="16"/>
                    <a:pt x="58" y="20"/>
                  </a:cubicBezTo>
                  <a:lnTo>
                    <a:pt x="58" y="60"/>
                  </a:lnTo>
                  <a:close/>
                </a:path>
              </a:pathLst>
            </a:custGeom>
            <a:grpFill/>
            <a:ln w="9525">
              <a:noFill/>
              <a:round/>
            </a:ln>
          </p:spPr>
          <p:txBody>
            <a:bodyPr vert="horz" wrap="square" lIns="91440" tIns="45720" rIns="91440" bIns="45720" numCol="1" anchor="t" anchorCtr="0" compatLnSpc="1"/>
            <a:lstStyle/>
            <a:p>
              <a:endParaRPr lang="zh-CN" altLang="en-US" baseline="-25000">
                <a:latin typeface="微软雅黑" panose="020B0503020204020204" charset="-122"/>
                <a:ea typeface="微软雅黑" panose="020B0503020204020204" charset="-122"/>
                <a:cs typeface="微软雅黑" panose="020B0503020204020204" charset="-122"/>
              </a:endParaRPr>
            </a:p>
          </p:txBody>
        </p:sp>
        <p:sp>
          <p:nvSpPr>
            <p:cNvPr id="34" name="Freeform 93"/>
            <p:cNvSpPr/>
            <p:nvPr/>
          </p:nvSpPr>
          <p:spPr bwMode="auto">
            <a:xfrm>
              <a:off x="3952875" y="3148013"/>
              <a:ext cx="173038" cy="155575"/>
            </a:xfrm>
            <a:custGeom>
              <a:avLst/>
              <a:gdLst>
                <a:gd name="T0" fmla="*/ 28 w 46"/>
                <a:gd name="T1" fmla="*/ 40 h 41"/>
                <a:gd name="T2" fmla="*/ 28 w 46"/>
                <a:gd name="T3" fmla="*/ 38 h 41"/>
                <a:gd name="T4" fmla="*/ 43 w 46"/>
                <a:gd name="T5" fmla="*/ 15 h 41"/>
                <a:gd name="T6" fmla="*/ 43 w 46"/>
                <a:gd name="T7" fmla="*/ 0 h 41"/>
                <a:gd name="T8" fmla="*/ 28 w 46"/>
                <a:gd name="T9" fmla="*/ 25 h 41"/>
                <a:gd name="T10" fmla="*/ 2 w 46"/>
                <a:gd name="T11" fmla="*/ 15 h 41"/>
                <a:gd name="T12" fmla="*/ 2 w 46"/>
                <a:gd name="T13" fmla="*/ 31 h 41"/>
                <a:gd name="T14" fmla="*/ 28 w 46"/>
                <a:gd name="T15" fmla="*/ 40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41">
                  <a:moveTo>
                    <a:pt x="28" y="40"/>
                  </a:moveTo>
                  <a:cubicBezTo>
                    <a:pt x="28" y="41"/>
                    <a:pt x="29" y="38"/>
                    <a:pt x="28" y="38"/>
                  </a:cubicBezTo>
                  <a:cubicBezTo>
                    <a:pt x="30" y="28"/>
                    <a:pt x="35" y="21"/>
                    <a:pt x="43" y="15"/>
                  </a:cubicBezTo>
                  <a:cubicBezTo>
                    <a:pt x="46" y="13"/>
                    <a:pt x="42" y="1"/>
                    <a:pt x="43" y="0"/>
                  </a:cubicBezTo>
                  <a:cubicBezTo>
                    <a:pt x="34" y="6"/>
                    <a:pt x="30" y="15"/>
                    <a:pt x="28" y="25"/>
                  </a:cubicBezTo>
                  <a:cubicBezTo>
                    <a:pt x="21" y="18"/>
                    <a:pt x="12" y="13"/>
                    <a:pt x="2" y="15"/>
                  </a:cubicBezTo>
                  <a:cubicBezTo>
                    <a:pt x="0" y="16"/>
                    <a:pt x="2" y="31"/>
                    <a:pt x="2" y="31"/>
                  </a:cubicBezTo>
                  <a:cubicBezTo>
                    <a:pt x="12" y="29"/>
                    <a:pt x="21" y="33"/>
                    <a:pt x="28" y="40"/>
                  </a:cubicBezTo>
                  <a:close/>
                </a:path>
              </a:pathLst>
            </a:custGeom>
            <a:grpFill/>
            <a:ln w="9525">
              <a:noFill/>
              <a:round/>
            </a:ln>
          </p:spPr>
          <p:txBody>
            <a:bodyPr vert="horz" wrap="square" lIns="91440" tIns="45720" rIns="91440" bIns="45720" numCol="1" anchor="t" anchorCtr="0" compatLnSpc="1"/>
            <a:lstStyle/>
            <a:p>
              <a:endParaRPr lang="zh-CN" altLang="en-US" baseline="-25000">
                <a:latin typeface="微软雅黑" panose="020B0503020204020204" charset="-122"/>
                <a:ea typeface="微软雅黑" panose="020B0503020204020204" charset="-122"/>
                <a:cs typeface="微软雅黑" panose="020B0503020204020204" charset="-122"/>
              </a:endParaRPr>
            </a:p>
          </p:txBody>
        </p:sp>
        <p:sp>
          <p:nvSpPr>
            <p:cNvPr id="35" name="Freeform 94"/>
            <p:cNvSpPr/>
            <p:nvPr/>
          </p:nvSpPr>
          <p:spPr bwMode="auto">
            <a:xfrm>
              <a:off x="3689350" y="3128963"/>
              <a:ext cx="1192213" cy="915988"/>
            </a:xfrm>
            <a:custGeom>
              <a:avLst/>
              <a:gdLst>
                <a:gd name="T0" fmla="*/ 270 w 317"/>
                <a:gd name="T1" fmla="*/ 75 h 241"/>
                <a:gd name="T2" fmla="*/ 252 w 317"/>
                <a:gd name="T3" fmla="*/ 68 h 241"/>
                <a:gd name="T4" fmla="*/ 248 w 317"/>
                <a:gd name="T5" fmla="*/ 55 h 241"/>
                <a:gd name="T6" fmla="*/ 185 w 317"/>
                <a:gd name="T7" fmla="*/ 9 h 241"/>
                <a:gd name="T8" fmla="*/ 137 w 317"/>
                <a:gd name="T9" fmla="*/ 39 h 241"/>
                <a:gd name="T10" fmla="*/ 144 w 317"/>
                <a:gd name="T11" fmla="*/ 34 h 241"/>
                <a:gd name="T12" fmla="*/ 237 w 317"/>
                <a:gd name="T13" fmla="*/ 65 h 241"/>
                <a:gd name="T14" fmla="*/ 238 w 317"/>
                <a:gd name="T15" fmla="*/ 75 h 241"/>
                <a:gd name="T16" fmla="*/ 245 w 317"/>
                <a:gd name="T17" fmla="*/ 80 h 241"/>
                <a:gd name="T18" fmla="*/ 266 w 317"/>
                <a:gd name="T19" fmla="*/ 90 h 241"/>
                <a:gd name="T20" fmla="*/ 299 w 317"/>
                <a:gd name="T21" fmla="*/ 134 h 241"/>
                <a:gd name="T22" fmla="*/ 294 w 317"/>
                <a:gd name="T23" fmla="*/ 187 h 241"/>
                <a:gd name="T24" fmla="*/ 257 w 317"/>
                <a:gd name="T25" fmla="*/ 203 h 241"/>
                <a:gd name="T26" fmla="*/ 199 w 317"/>
                <a:gd name="T27" fmla="*/ 135 h 241"/>
                <a:gd name="T28" fmla="*/ 176 w 317"/>
                <a:gd name="T29" fmla="*/ 74 h 241"/>
                <a:gd name="T30" fmla="*/ 109 w 317"/>
                <a:gd name="T31" fmla="*/ 46 h 241"/>
                <a:gd name="T32" fmla="*/ 13 w 317"/>
                <a:gd name="T33" fmla="*/ 142 h 241"/>
                <a:gd name="T34" fmla="*/ 12 w 317"/>
                <a:gd name="T35" fmla="*/ 212 h 241"/>
                <a:gd name="T36" fmla="*/ 53 w 317"/>
                <a:gd name="T37" fmla="*/ 240 h 241"/>
                <a:gd name="T38" fmla="*/ 107 w 317"/>
                <a:gd name="T39" fmla="*/ 240 h 241"/>
                <a:gd name="T40" fmla="*/ 271 w 317"/>
                <a:gd name="T41" fmla="*/ 240 h 241"/>
                <a:gd name="T42" fmla="*/ 281 w 317"/>
                <a:gd name="T43" fmla="*/ 230 h 241"/>
                <a:gd name="T44" fmla="*/ 67 w 317"/>
                <a:gd name="T45" fmla="*/ 230 h 241"/>
                <a:gd name="T46" fmla="*/ 28 w 317"/>
                <a:gd name="T47" fmla="*/ 210 h 241"/>
                <a:gd name="T48" fmla="*/ 32 w 317"/>
                <a:gd name="T49" fmla="*/ 110 h 241"/>
                <a:gd name="T50" fmla="*/ 105 w 317"/>
                <a:gd name="T51" fmla="*/ 57 h 241"/>
                <a:gd name="T52" fmla="*/ 175 w 317"/>
                <a:gd name="T53" fmla="*/ 98 h 241"/>
                <a:gd name="T54" fmla="*/ 188 w 317"/>
                <a:gd name="T55" fmla="*/ 142 h 241"/>
                <a:gd name="T56" fmla="*/ 221 w 317"/>
                <a:gd name="T57" fmla="*/ 206 h 241"/>
                <a:gd name="T58" fmla="*/ 306 w 317"/>
                <a:gd name="T59" fmla="*/ 175 h 241"/>
                <a:gd name="T60" fmla="*/ 301 w 317"/>
                <a:gd name="T61" fmla="*/ 103 h 241"/>
                <a:gd name="T62" fmla="*/ 270 w 317"/>
                <a:gd name="T63" fmla="*/ 75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17" h="241">
                  <a:moveTo>
                    <a:pt x="270" y="75"/>
                  </a:moveTo>
                  <a:cubicBezTo>
                    <a:pt x="265" y="72"/>
                    <a:pt x="259" y="70"/>
                    <a:pt x="252" y="68"/>
                  </a:cubicBezTo>
                  <a:cubicBezTo>
                    <a:pt x="247" y="67"/>
                    <a:pt x="249" y="60"/>
                    <a:pt x="248" y="55"/>
                  </a:cubicBezTo>
                  <a:cubicBezTo>
                    <a:pt x="244" y="24"/>
                    <a:pt x="214" y="6"/>
                    <a:pt x="185" y="9"/>
                  </a:cubicBezTo>
                  <a:cubicBezTo>
                    <a:pt x="165" y="10"/>
                    <a:pt x="150" y="25"/>
                    <a:pt x="137" y="39"/>
                  </a:cubicBezTo>
                  <a:cubicBezTo>
                    <a:pt x="131" y="46"/>
                    <a:pt x="142" y="36"/>
                    <a:pt x="144" y="34"/>
                  </a:cubicBezTo>
                  <a:cubicBezTo>
                    <a:pt x="174" y="0"/>
                    <a:pt x="229" y="25"/>
                    <a:pt x="237" y="65"/>
                  </a:cubicBezTo>
                  <a:cubicBezTo>
                    <a:pt x="238" y="69"/>
                    <a:pt x="238" y="72"/>
                    <a:pt x="238" y="75"/>
                  </a:cubicBezTo>
                  <a:cubicBezTo>
                    <a:pt x="238" y="80"/>
                    <a:pt x="241" y="79"/>
                    <a:pt x="245" y="80"/>
                  </a:cubicBezTo>
                  <a:cubicBezTo>
                    <a:pt x="253" y="82"/>
                    <a:pt x="260" y="86"/>
                    <a:pt x="266" y="90"/>
                  </a:cubicBezTo>
                  <a:cubicBezTo>
                    <a:pt x="282" y="100"/>
                    <a:pt x="293" y="116"/>
                    <a:pt x="299" y="134"/>
                  </a:cubicBezTo>
                  <a:cubicBezTo>
                    <a:pt x="305" y="151"/>
                    <a:pt x="303" y="172"/>
                    <a:pt x="294" y="187"/>
                  </a:cubicBezTo>
                  <a:cubicBezTo>
                    <a:pt x="287" y="199"/>
                    <a:pt x="272" y="203"/>
                    <a:pt x="257" y="203"/>
                  </a:cubicBezTo>
                  <a:cubicBezTo>
                    <a:pt x="221" y="203"/>
                    <a:pt x="203" y="166"/>
                    <a:pt x="199" y="135"/>
                  </a:cubicBezTo>
                  <a:cubicBezTo>
                    <a:pt x="196" y="112"/>
                    <a:pt x="192" y="92"/>
                    <a:pt x="176" y="74"/>
                  </a:cubicBezTo>
                  <a:cubicBezTo>
                    <a:pt x="160" y="54"/>
                    <a:pt x="135" y="44"/>
                    <a:pt x="109" y="46"/>
                  </a:cubicBezTo>
                  <a:cubicBezTo>
                    <a:pt x="61" y="49"/>
                    <a:pt x="27" y="101"/>
                    <a:pt x="13" y="142"/>
                  </a:cubicBezTo>
                  <a:cubicBezTo>
                    <a:pt x="5" y="164"/>
                    <a:pt x="0" y="190"/>
                    <a:pt x="12" y="212"/>
                  </a:cubicBezTo>
                  <a:cubicBezTo>
                    <a:pt x="19" y="227"/>
                    <a:pt x="35" y="240"/>
                    <a:pt x="53" y="240"/>
                  </a:cubicBezTo>
                  <a:cubicBezTo>
                    <a:pt x="71" y="241"/>
                    <a:pt x="89" y="240"/>
                    <a:pt x="107" y="240"/>
                  </a:cubicBezTo>
                  <a:cubicBezTo>
                    <a:pt x="161" y="240"/>
                    <a:pt x="216" y="240"/>
                    <a:pt x="271" y="240"/>
                  </a:cubicBezTo>
                  <a:cubicBezTo>
                    <a:pt x="275" y="240"/>
                    <a:pt x="279" y="230"/>
                    <a:pt x="281" y="230"/>
                  </a:cubicBezTo>
                  <a:cubicBezTo>
                    <a:pt x="210" y="230"/>
                    <a:pt x="138" y="230"/>
                    <a:pt x="67" y="230"/>
                  </a:cubicBezTo>
                  <a:cubicBezTo>
                    <a:pt x="51" y="230"/>
                    <a:pt x="38" y="222"/>
                    <a:pt x="28" y="210"/>
                  </a:cubicBezTo>
                  <a:cubicBezTo>
                    <a:pt x="4" y="181"/>
                    <a:pt x="19" y="139"/>
                    <a:pt x="32" y="110"/>
                  </a:cubicBezTo>
                  <a:cubicBezTo>
                    <a:pt x="47" y="79"/>
                    <a:pt x="71" y="57"/>
                    <a:pt x="105" y="57"/>
                  </a:cubicBezTo>
                  <a:cubicBezTo>
                    <a:pt x="135" y="56"/>
                    <a:pt x="159" y="73"/>
                    <a:pt x="175" y="98"/>
                  </a:cubicBezTo>
                  <a:cubicBezTo>
                    <a:pt x="183" y="111"/>
                    <a:pt x="187" y="127"/>
                    <a:pt x="188" y="142"/>
                  </a:cubicBezTo>
                  <a:cubicBezTo>
                    <a:pt x="189" y="166"/>
                    <a:pt x="200" y="192"/>
                    <a:pt x="221" y="206"/>
                  </a:cubicBezTo>
                  <a:cubicBezTo>
                    <a:pt x="251" y="227"/>
                    <a:pt x="291" y="204"/>
                    <a:pt x="306" y="175"/>
                  </a:cubicBezTo>
                  <a:cubicBezTo>
                    <a:pt x="317" y="152"/>
                    <a:pt x="314" y="125"/>
                    <a:pt x="301" y="103"/>
                  </a:cubicBezTo>
                  <a:cubicBezTo>
                    <a:pt x="293" y="91"/>
                    <a:pt x="282" y="82"/>
                    <a:pt x="270" y="75"/>
                  </a:cubicBezTo>
                  <a:close/>
                </a:path>
              </a:pathLst>
            </a:custGeom>
            <a:grpFill/>
            <a:ln w="9525">
              <a:noFill/>
              <a:round/>
            </a:ln>
          </p:spPr>
          <p:txBody>
            <a:bodyPr vert="horz" wrap="square" lIns="91440" tIns="45720" rIns="91440" bIns="45720" numCol="1" anchor="t" anchorCtr="0" compatLnSpc="1"/>
            <a:lstStyle/>
            <a:p>
              <a:endParaRPr lang="zh-CN" altLang="en-US" baseline="-25000">
                <a:latin typeface="微软雅黑" panose="020B0503020204020204" charset="-122"/>
                <a:ea typeface="微软雅黑" panose="020B0503020204020204" charset="-122"/>
                <a:cs typeface="微软雅黑" panose="020B0503020204020204" charset="-122"/>
              </a:endParaRPr>
            </a:p>
          </p:txBody>
        </p:sp>
      </p:grpSp>
      <p:sp>
        <p:nvSpPr>
          <p:cNvPr id="43" name="矩形 42" hidden="1"/>
          <p:cNvSpPr/>
          <p:nvPr userDrawn="1"/>
        </p:nvSpPr>
        <p:spPr>
          <a:xfrm>
            <a:off x="311150" y="664210"/>
            <a:ext cx="75565" cy="179705"/>
          </a:xfrm>
          <a:prstGeom prst="rect">
            <a:avLst/>
          </a:prstGeom>
          <a:solidFill>
            <a:srgbClr val="5D759B">
              <a:alpha val="90000"/>
            </a:srgbClr>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 name="矩形 2" hidden="1"/>
          <p:cNvSpPr/>
          <p:nvPr userDrawn="1"/>
        </p:nvSpPr>
        <p:spPr>
          <a:xfrm>
            <a:off x="8890635" y="4300220"/>
            <a:ext cx="75565" cy="179705"/>
          </a:xfrm>
          <a:prstGeom prst="rect">
            <a:avLst/>
          </a:prstGeom>
          <a:solidFill>
            <a:srgbClr val="5D88E6">
              <a:alpha val="90000"/>
            </a:srgbClr>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 name="标题 3"/>
          <p:cNvSpPr>
            <a:spLocks noGrp="1"/>
          </p:cNvSpPr>
          <p:nvPr>
            <p:ph type="title"/>
          </p:nvPr>
        </p:nvSpPr>
        <p:spPr>
          <a:xfrm>
            <a:off x="395018" y="172842"/>
            <a:ext cx="8229612" cy="352179"/>
          </a:xfrm>
        </p:spPr>
        <p:txBody>
          <a:bodyPr>
            <a:normAutofit/>
          </a:bodyPr>
          <a:lstStyle>
            <a:lvl1pPr algn="l">
              <a:defRPr sz="1600">
                <a:solidFill>
                  <a:srgbClr val="203260"/>
                </a:solidFill>
                <a:latin typeface="+mn-ea"/>
                <a:ea typeface="+mn-ea"/>
              </a:defRPr>
            </a:lvl1pPr>
          </a:lstStyle>
          <a:p>
            <a:r>
              <a:rPr kumimoji="1" lang="zh-CN" altLang="en-US"/>
              <a:t>单击此处编辑母版标题样式</a:t>
            </a:r>
          </a:p>
        </p:txBody>
      </p:sp>
      <p:sp>
        <p:nvSpPr>
          <p:cNvPr id="7" name="图片占位符 6"/>
          <p:cNvSpPr>
            <a:spLocks noGrp="1"/>
          </p:cNvSpPr>
          <p:nvPr>
            <p:ph type="pic" idx="1" hasCustomPrompt="1"/>
          </p:nvPr>
        </p:nvSpPr>
        <p:spPr>
          <a:xfrm>
            <a:off x="610235" y="771525"/>
            <a:ext cx="8141335" cy="344932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9435" indent="0">
              <a:buNone/>
              <a:defRPr sz="2000"/>
            </a:lvl5pPr>
            <a:lvl6pPr marL="2286635" indent="0">
              <a:buNone/>
              <a:defRPr sz="2000"/>
            </a:lvl6pPr>
            <a:lvl7pPr marL="2743835" indent="0">
              <a:buNone/>
              <a:defRPr sz="2000"/>
            </a:lvl7pPr>
            <a:lvl8pPr marL="3201035" indent="0">
              <a:buNone/>
              <a:defRPr sz="2000"/>
            </a:lvl8pPr>
            <a:lvl9pPr marL="3658235" indent="0">
              <a:buNone/>
              <a:defRPr sz="2000"/>
            </a:lvl9pPr>
          </a:lstStyle>
          <a:p>
            <a:r>
              <a:rPr lang="zh-CN" altLang="en-US"/>
              <a:t>添加图片</a:t>
            </a:r>
          </a:p>
        </p:txBody>
      </p:sp>
      <p:sp>
        <p:nvSpPr>
          <p:cNvPr id="8" name="Text Placeholder 2"/>
          <p:cNvSpPr>
            <a:spLocks noGrp="1"/>
          </p:cNvSpPr>
          <p:nvPr>
            <p:ph type="body" idx="13" hasCustomPrompt="1"/>
          </p:nvPr>
        </p:nvSpPr>
        <p:spPr>
          <a:xfrm>
            <a:off x="610235" y="4369435"/>
            <a:ext cx="8164195" cy="312420"/>
          </a:xfrm>
          <a:prstGeom prst="rect">
            <a:avLst/>
          </a:prstGeom>
        </p:spPr>
        <p:txBody>
          <a:bodyPr/>
          <a:lstStyle>
            <a:lvl1pPr marL="0" indent="0" algn="ctr">
              <a:buNone/>
              <a:defRPr kumimoji="0" lang="zh-CN" altLang="en-US" sz="1200" b="0" i="0" u="none" strike="noStrike" kern="1200" cap="none" spc="0" normalizeH="0" baseline="0" noProof="1" dirty="0">
                <a:solidFill>
                  <a:srgbClr val="5D759B"/>
                </a:solidFill>
                <a:latin typeface="微软雅黑" panose="020B0503020204020204" charset="-122"/>
                <a:ea typeface="微软雅黑" panose="020B0503020204020204" charset="-122"/>
                <a:cs typeface="微软雅黑" panose="020B0503020204020204" charset="-122"/>
                <a:sym typeface="+mn-ea"/>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8035" indent="0">
              <a:buNone/>
              <a:defRPr sz="1200">
                <a:solidFill>
                  <a:schemeClr val="tx1">
                    <a:tint val="75000"/>
                  </a:schemeClr>
                </a:solidFill>
              </a:defRPr>
            </a:lvl7pPr>
            <a:lvl8pPr marL="2400935" indent="0">
              <a:buNone/>
              <a:defRPr sz="1200">
                <a:solidFill>
                  <a:schemeClr val="tx1">
                    <a:tint val="75000"/>
                  </a:schemeClr>
                </a:solidFill>
              </a:defRPr>
            </a:lvl8pPr>
            <a:lvl9pPr marL="2743835" indent="0">
              <a:buNone/>
              <a:defRPr sz="1200">
                <a:solidFill>
                  <a:schemeClr val="tx1">
                    <a:tint val="75000"/>
                  </a:schemeClr>
                </a:solidFill>
              </a:defRPr>
            </a:lvl9pPr>
          </a:lstStyle>
          <a:p>
            <a:pPr lvl="0"/>
            <a:r>
              <a:rPr lang="zh-CN" altLang="en-US" dirty="0"/>
              <a:t>单击此处编辑文本样式</a:t>
            </a:r>
            <a:r>
              <a:rPr>
                <a:sym typeface="+mn-ea"/>
              </a:rPr>
              <a:t>单击此处编辑文本样式单击此处编辑文本样式单击此处编辑文本样式 </a:t>
            </a:r>
            <a:endParaRPr lang="zh-CN" altLang="en-US" dirty="0"/>
          </a:p>
          <a:p>
            <a:pPr lvl="0"/>
            <a:endParaRPr lang="zh-CN" altLang="en-US" dirty="0"/>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6_标题和内容">
    <p:bg>
      <p:bgPr>
        <a:solidFill>
          <a:schemeClr val="bg1"/>
        </a:solidFill>
        <a:effectLst/>
      </p:bgPr>
    </p:bg>
    <p:spTree>
      <p:nvGrpSpPr>
        <p:cNvPr id="1" name=""/>
        <p:cNvGrpSpPr/>
        <p:nvPr/>
      </p:nvGrpSpPr>
      <p:grpSpPr>
        <a:xfrm>
          <a:off x="0" y="0"/>
          <a:ext cx="0" cy="0"/>
          <a:chOff x="0" y="0"/>
          <a:chExt cx="0" cy="0"/>
        </a:xfrm>
      </p:grpSpPr>
      <p:grpSp>
        <p:nvGrpSpPr>
          <p:cNvPr id="42" name="组合 41"/>
          <p:cNvGrpSpPr/>
          <p:nvPr userDrawn="1"/>
        </p:nvGrpSpPr>
        <p:grpSpPr>
          <a:xfrm>
            <a:off x="0" y="195379"/>
            <a:ext cx="610235" cy="302563"/>
            <a:chOff x="795" y="1097"/>
            <a:chExt cx="961" cy="599"/>
          </a:xfrm>
        </p:grpSpPr>
        <p:sp>
          <p:nvSpPr>
            <p:cNvPr id="40" name="矩形 39"/>
            <p:cNvSpPr/>
            <p:nvPr userDrawn="1"/>
          </p:nvSpPr>
          <p:spPr>
            <a:xfrm>
              <a:off x="795" y="1159"/>
              <a:ext cx="451" cy="484"/>
            </a:xfrm>
            <a:prstGeom prst="rect">
              <a:avLst/>
            </a:prstGeom>
            <a:solidFill>
              <a:srgbClr val="F2F5FA"/>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just"/>
              <a:endParaRPr lang="zh-CN" altLang="en-US"/>
            </a:p>
          </p:txBody>
        </p:sp>
        <p:sp>
          <p:nvSpPr>
            <p:cNvPr id="11" name="流程图: 数据 10"/>
            <p:cNvSpPr/>
            <p:nvPr userDrawn="1"/>
          </p:nvSpPr>
          <p:spPr>
            <a:xfrm>
              <a:off x="1020" y="1159"/>
              <a:ext cx="451" cy="484"/>
            </a:xfrm>
            <a:prstGeom prst="flowChartInputOutput">
              <a:avLst/>
            </a:prstGeom>
            <a:solidFill>
              <a:srgbClr val="5D88E6"/>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just"/>
              <a:endParaRPr lang="zh-CN" altLang="en-US"/>
            </a:p>
          </p:txBody>
        </p:sp>
        <p:sp>
          <p:nvSpPr>
            <p:cNvPr id="13" name="流程图: 数据 12"/>
            <p:cNvSpPr/>
            <p:nvPr userDrawn="1"/>
          </p:nvSpPr>
          <p:spPr>
            <a:xfrm>
              <a:off x="1134" y="1159"/>
              <a:ext cx="451" cy="484"/>
            </a:xfrm>
            <a:prstGeom prst="flowChartInputOutput">
              <a:avLst/>
            </a:prstGeom>
            <a:solidFill>
              <a:schemeClr val="bg1"/>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just"/>
              <a:endParaRPr lang="zh-CN" altLang="en-US"/>
            </a:p>
          </p:txBody>
        </p:sp>
        <p:sp>
          <p:nvSpPr>
            <p:cNvPr id="39" name="流程图: 数据 38"/>
            <p:cNvSpPr/>
            <p:nvPr userDrawn="1"/>
          </p:nvSpPr>
          <p:spPr>
            <a:xfrm>
              <a:off x="1191" y="1159"/>
              <a:ext cx="451" cy="484"/>
            </a:xfrm>
            <a:prstGeom prst="flowChartInputOutput">
              <a:avLst/>
            </a:prstGeom>
            <a:solidFill>
              <a:srgbClr val="203260"/>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just"/>
              <a:endParaRPr lang="zh-CN" altLang="en-US"/>
            </a:p>
          </p:txBody>
        </p:sp>
        <p:sp>
          <p:nvSpPr>
            <p:cNvPr id="41" name="流程图: 数据 40"/>
            <p:cNvSpPr/>
            <p:nvPr userDrawn="1"/>
          </p:nvSpPr>
          <p:spPr>
            <a:xfrm>
              <a:off x="1305" y="1097"/>
              <a:ext cx="451" cy="599"/>
            </a:xfrm>
            <a:prstGeom prst="flowChartInputOutput">
              <a:avLst/>
            </a:prstGeom>
            <a:solidFill>
              <a:schemeClr val="bg1"/>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just"/>
              <a:endParaRPr lang="zh-CN" altLang="en-US"/>
            </a:p>
          </p:txBody>
        </p:sp>
      </p:grpSp>
      <p:grpSp>
        <p:nvGrpSpPr>
          <p:cNvPr id="15" name="组合 14"/>
          <p:cNvGrpSpPr/>
          <p:nvPr userDrawn="1"/>
        </p:nvGrpSpPr>
        <p:grpSpPr>
          <a:xfrm>
            <a:off x="8076565" y="4775835"/>
            <a:ext cx="814070" cy="181610"/>
            <a:chOff x="3689350" y="3128963"/>
            <a:chExt cx="4105276" cy="915988"/>
          </a:xfrm>
          <a:solidFill>
            <a:srgbClr val="6E94E9">
              <a:alpha val="50000"/>
            </a:srgbClr>
          </a:solidFill>
        </p:grpSpPr>
        <p:sp>
          <p:nvSpPr>
            <p:cNvPr id="18" name="Freeform 77"/>
            <p:cNvSpPr/>
            <p:nvPr/>
          </p:nvSpPr>
          <p:spPr bwMode="auto">
            <a:xfrm>
              <a:off x="5359400" y="3436938"/>
              <a:ext cx="327025" cy="106363"/>
            </a:xfrm>
            <a:custGeom>
              <a:avLst/>
              <a:gdLst>
                <a:gd name="T0" fmla="*/ 87 w 87"/>
                <a:gd name="T1" fmla="*/ 22 h 28"/>
                <a:gd name="T2" fmla="*/ 87 w 87"/>
                <a:gd name="T3" fmla="*/ 22 h 28"/>
                <a:gd name="T4" fmla="*/ 81 w 87"/>
                <a:gd name="T5" fmla="*/ 16 h 28"/>
                <a:gd name="T6" fmla="*/ 18 w 87"/>
                <a:gd name="T7" fmla="*/ 16 h 28"/>
                <a:gd name="T8" fmla="*/ 20 w 87"/>
                <a:gd name="T9" fmla="*/ 9 h 28"/>
                <a:gd name="T10" fmla="*/ 16 w 87"/>
                <a:gd name="T11" fmla="*/ 1 h 28"/>
                <a:gd name="T12" fmla="*/ 16 w 87"/>
                <a:gd name="T13" fmla="*/ 1 h 28"/>
                <a:gd name="T14" fmla="*/ 8 w 87"/>
                <a:gd name="T15" fmla="*/ 5 h 28"/>
                <a:gd name="T16" fmla="*/ 2 w 87"/>
                <a:gd name="T17" fmla="*/ 20 h 28"/>
                <a:gd name="T18" fmla="*/ 8 w 87"/>
                <a:gd name="T19" fmla="*/ 28 h 28"/>
                <a:gd name="T20" fmla="*/ 81 w 87"/>
                <a:gd name="T21" fmla="*/ 28 h 28"/>
                <a:gd name="T22" fmla="*/ 87 w 87"/>
                <a:gd name="T23" fmla="*/ 22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7" h="28">
                  <a:moveTo>
                    <a:pt x="87" y="22"/>
                  </a:moveTo>
                  <a:cubicBezTo>
                    <a:pt x="87" y="22"/>
                    <a:pt x="87" y="22"/>
                    <a:pt x="87" y="22"/>
                  </a:cubicBezTo>
                  <a:cubicBezTo>
                    <a:pt x="87" y="18"/>
                    <a:pt x="84" y="16"/>
                    <a:pt x="81" y="16"/>
                  </a:cubicBezTo>
                  <a:cubicBezTo>
                    <a:pt x="18" y="16"/>
                    <a:pt x="18" y="16"/>
                    <a:pt x="18" y="16"/>
                  </a:cubicBezTo>
                  <a:cubicBezTo>
                    <a:pt x="20" y="9"/>
                    <a:pt x="20" y="9"/>
                    <a:pt x="20" y="9"/>
                  </a:cubicBezTo>
                  <a:cubicBezTo>
                    <a:pt x="21" y="6"/>
                    <a:pt x="19" y="3"/>
                    <a:pt x="16" y="1"/>
                  </a:cubicBezTo>
                  <a:cubicBezTo>
                    <a:pt x="16" y="1"/>
                    <a:pt x="16" y="1"/>
                    <a:pt x="16" y="1"/>
                  </a:cubicBezTo>
                  <a:cubicBezTo>
                    <a:pt x="13" y="0"/>
                    <a:pt x="9" y="2"/>
                    <a:pt x="8" y="5"/>
                  </a:cubicBezTo>
                  <a:cubicBezTo>
                    <a:pt x="2" y="20"/>
                    <a:pt x="2" y="20"/>
                    <a:pt x="2" y="20"/>
                  </a:cubicBezTo>
                  <a:cubicBezTo>
                    <a:pt x="0" y="24"/>
                    <a:pt x="3" y="28"/>
                    <a:pt x="8" y="28"/>
                  </a:cubicBezTo>
                  <a:cubicBezTo>
                    <a:pt x="81" y="28"/>
                    <a:pt x="81" y="28"/>
                    <a:pt x="81" y="28"/>
                  </a:cubicBezTo>
                  <a:cubicBezTo>
                    <a:pt x="84" y="28"/>
                    <a:pt x="87" y="26"/>
                    <a:pt x="87" y="22"/>
                  </a:cubicBezTo>
                  <a:close/>
                </a:path>
              </a:pathLst>
            </a:custGeom>
            <a:grpFill/>
            <a:ln w="9525">
              <a:noFill/>
              <a:round/>
            </a:ln>
          </p:spPr>
          <p:txBody>
            <a:bodyPr vert="horz" wrap="square" lIns="91440" tIns="45720" rIns="91440" bIns="45720" numCol="1" anchor="t" anchorCtr="0" compatLnSpc="1"/>
            <a:lstStyle/>
            <a:p>
              <a:endParaRPr lang="zh-CN" altLang="en-US" baseline="-25000">
                <a:latin typeface="微软雅黑" panose="020B0503020204020204" charset="-122"/>
                <a:ea typeface="微软雅黑" panose="020B0503020204020204" charset="-122"/>
                <a:cs typeface="微软雅黑" panose="020B0503020204020204" charset="-122"/>
              </a:endParaRPr>
            </a:p>
          </p:txBody>
        </p:sp>
        <p:sp>
          <p:nvSpPr>
            <p:cNvPr id="19" name="Freeform 78"/>
            <p:cNvSpPr/>
            <p:nvPr/>
          </p:nvSpPr>
          <p:spPr bwMode="auto">
            <a:xfrm>
              <a:off x="5257800" y="3440113"/>
              <a:ext cx="49213" cy="239713"/>
            </a:xfrm>
            <a:custGeom>
              <a:avLst/>
              <a:gdLst>
                <a:gd name="T0" fmla="*/ 6 w 13"/>
                <a:gd name="T1" fmla="*/ 0 h 63"/>
                <a:gd name="T2" fmla="*/ 0 w 13"/>
                <a:gd name="T3" fmla="*/ 6 h 63"/>
                <a:gd name="T4" fmla="*/ 0 w 13"/>
                <a:gd name="T5" fmla="*/ 57 h 63"/>
                <a:gd name="T6" fmla="*/ 6 w 13"/>
                <a:gd name="T7" fmla="*/ 63 h 63"/>
                <a:gd name="T8" fmla="*/ 7 w 13"/>
                <a:gd name="T9" fmla="*/ 63 h 63"/>
                <a:gd name="T10" fmla="*/ 13 w 13"/>
                <a:gd name="T11" fmla="*/ 57 h 63"/>
                <a:gd name="T12" fmla="*/ 13 w 13"/>
                <a:gd name="T13" fmla="*/ 6 h 63"/>
                <a:gd name="T14" fmla="*/ 7 w 13"/>
                <a:gd name="T15" fmla="*/ 0 h 63"/>
                <a:gd name="T16" fmla="*/ 6 w 13"/>
                <a:gd name="T17"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63">
                  <a:moveTo>
                    <a:pt x="6" y="0"/>
                  </a:moveTo>
                  <a:cubicBezTo>
                    <a:pt x="3" y="0"/>
                    <a:pt x="0" y="3"/>
                    <a:pt x="0" y="6"/>
                  </a:cubicBezTo>
                  <a:cubicBezTo>
                    <a:pt x="0" y="57"/>
                    <a:pt x="0" y="57"/>
                    <a:pt x="0" y="57"/>
                  </a:cubicBezTo>
                  <a:cubicBezTo>
                    <a:pt x="0" y="60"/>
                    <a:pt x="3" y="63"/>
                    <a:pt x="6" y="63"/>
                  </a:cubicBezTo>
                  <a:cubicBezTo>
                    <a:pt x="7" y="63"/>
                    <a:pt x="7" y="63"/>
                    <a:pt x="7" y="63"/>
                  </a:cubicBezTo>
                  <a:cubicBezTo>
                    <a:pt x="10" y="63"/>
                    <a:pt x="13" y="60"/>
                    <a:pt x="13" y="57"/>
                  </a:cubicBezTo>
                  <a:cubicBezTo>
                    <a:pt x="13" y="6"/>
                    <a:pt x="13" y="6"/>
                    <a:pt x="13" y="6"/>
                  </a:cubicBezTo>
                  <a:cubicBezTo>
                    <a:pt x="13" y="3"/>
                    <a:pt x="10" y="0"/>
                    <a:pt x="7" y="0"/>
                  </a:cubicBezTo>
                  <a:lnTo>
                    <a:pt x="6" y="0"/>
                  </a:lnTo>
                  <a:close/>
                </a:path>
              </a:pathLst>
            </a:custGeom>
            <a:grpFill/>
            <a:ln w="9525">
              <a:noFill/>
              <a:round/>
            </a:ln>
          </p:spPr>
          <p:txBody>
            <a:bodyPr vert="horz" wrap="square" lIns="91440" tIns="45720" rIns="91440" bIns="45720" numCol="1" anchor="t" anchorCtr="0" compatLnSpc="1"/>
            <a:lstStyle/>
            <a:p>
              <a:endParaRPr lang="zh-CN" altLang="en-US" baseline="-25000">
                <a:latin typeface="微软雅黑" panose="020B0503020204020204" charset="-122"/>
                <a:ea typeface="微软雅黑" panose="020B0503020204020204" charset="-122"/>
                <a:cs typeface="微软雅黑" panose="020B0503020204020204" charset="-122"/>
              </a:endParaRPr>
            </a:p>
          </p:txBody>
        </p:sp>
        <p:sp>
          <p:nvSpPr>
            <p:cNvPr id="20" name="Freeform 79"/>
            <p:cNvSpPr/>
            <p:nvPr/>
          </p:nvSpPr>
          <p:spPr bwMode="auto">
            <a:xfrm>
              <a:off x="5068888" y="3295651"/>
              <a:ext cx="631825" cy="136525"/>
            </a:xfrm>
            <a:custGeom>
              <a:avLst/>
              <a:gdLst>
                <a:gd name="T0" fmla="*/ 6 w 168"/>
                <a:gd name="T1" fmla="*/ 24 h 36"/>
                <a:gd name="T2" fmla="*/ 35 w 168"/>
                <a:gd name="T3" fmla="*/ 24 h 36"/>
                <a:gd name="T4" fmla="*/ 35 w 168"/>
                <a:gd name="T5" fmla="*/ 30 h 36"/>
                <a:gd name="T6" fmla="*/ 41 w 168"/>
                <a:gd name="T7" fmla="*/ 36 h 36"/>
                <a:gd name="T8" fmla="*/ 41 w 168"/>
                <a:gd name="T9" fmla="*/ 36 h 36"/>
                <a:gd name="T10" fmla="*/ 47 w 168"/>
                <a:gd name="T11" fmla="*/ 30 h 36"/>
                <a:gd name="T12" fmla="*/ 47 w 168"/>
                <a:gd name="T13" fmla="*/ 24 h 36"/>
                <a:gd name="T14" fmla="*/ 122 w 168"/>
                <a:gd name="T15" fmla="*/ 24 h 36"/>
                <a:gd name="T16" fmla="*/ 122 w 168"/>
                <a:gd name="T17" fmla="*/ 30 h 36"/>
                <a:gd name="T18" fmla="*/ 128 w 168"/>
                <a:gd name="T19" fmla="*/ 36 h 36"/>
                <a:gd name="T20" fmla="*/ 128 w 168"/>
                <a:gd name="T21" fmla="*/ 36 h 36"/>
                <a:gd name="T22" fmla="*/ 134 w 168"/>
                <a:gd name="T23" fmla="*/ 30 h 36"/>
                <a:gd name="T24" fmla="*/ 134 w 168"/>
                <a:gd name="T25" fmla="*/ 24 h 36"/>
                <a:gd name="T26" fmla="*/ 162 w 168"/>
                <a:gd name="T27" fmla="*/ 24 h 36"/>
                <a:gd name="T28" fmla="*/ 168 w 168"/>
                <a:gd name="T29" fmla="*/ 18 h 36"/>
                <a:gd name="T30" fmla="*/ 168 w 168"/>
                <a:gd name="T31" fmla="*/ 18 h 36"/>
                <a:gd name="T32" fmla="*/ 162 w 168"/>
                <a:gd name="T33" fmla="*/ 12 h 36"/>
                <a:gd name="T34" fmla="*/ 134 w 168"/>
                <a:gd name="T35" fmla="*/ 12 h 36"/>
                <a:gd name="T36" fmla="*/ 134 w 168"/>
                <a:gd name="T37" fmla="*/ 6 h 36"/>
                <a:gd name="T38" fmla="*/ 128 w 168"/>
                <a:gd name="T39" fmla="*/ 0 h 36"/>
                <a:gd name="T40" fmla="*/ 128 w 168"/>
                <a:gd name="T41" fmla="*/ 0 h 36"/>
                <a:gd name="T42" fmla="*/ 122 w 168"/>
                <a:gd name="T43" fmla="*/ 6 h 36"/>
                <a:gd name="T44" fmla="*/ 122 w 168"/>
                <a:gd name="T45" fmla="*/ 12 h 36"/>
                <a:gd name="T46" fmla="*/ 47 w 168"/>
                <a:gd name="T47" fmla="*/ 12 h 36"/>
                <a:gd name="T48" fmla="*/ 47 w 168"/>
                <a:gd name="T49" fmla="*/ 6 h 36"/>
                <a:gd name="T50" fmla="*/ 41 w 168"/>
                <a:gd name="T51" fmla="*/ 0 h 36"/>
                <a:gd name="T52" fmla="*/ 41 w 168"/>
                <a:gd name="T53" fmla="*/ 0 h 36"/>
                <a:gd name="T54" fmla="*/ 35 w 168"/>
                <a:gd name="T55" fmla="*/ 6 h 36"/>
                <a:gd name="T56" fmla="*/ 35 w 168"/>
                <a:gd name="T57" fmla="*/ 12 h 36"/>
                <a:gd name="T58" fmla="*/ 6 w 168"/>
                <a:gd name="T59" fmla="*/ 12 h 36"/>
                <a:gd name="T60" fmla="*/ 0 w 168"/>
                <a:gd name="T61" fmla="*/ 18 h 36"/>
                <a:gd name="T62" fmla="*/ 0 w 168"/>
                <a:gd name="T63" fmla="*/ 18 h 36"/>
                <a:gd name="T64" fmla="*/ 6 w 168"/>
                <a:gd name="T65" fmla="*/ 2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8" h="36">
                  <a:moveTo>
                    <a:pt x="6" y="24"/>
                  </a:moveTo>
                  <a:cubicBezTo>
                    <a:pt x="35" y="24"/>
                    <a:pt x="35" y="24"/>
                    <a:pt x="35" y="24"/>
                  </a:cubicBezTo>
                  <a:cubicBezTo>
                    <a:pt x="35" y="30"/>
                    <a:pt x="35" y="30"/>
                    <a:pt x="35" y="30"/>
                  </a:cubicBezTo>
                  <a:cubicBezTo>
                    <a:pt x="35" y="33"/>
                    <a:pt x="37" y="36"/>
                    <a:pt x="41" y="36"/>
                  </a:cubicBezTo>
                  <a:cubicBezTo>
                    <a:pt x="41" y="36"/>
                    <a:pt x="41" y="36"/>
                    <a:pt x="41" y="36"/>
                  </a:cubicBezTo>
                  <a:cubicBezTo>
                    <a:pt x="45" y="36"/>
                    <a:pt x="47" y="33"/>
                    <a:pt x="47" y="30"/>
                  </a:cubicBezTo>
                  <a:cubicBezTo>
                    <a:pt x="47" y="24"/>
                    <a:pt x="47" y="24"/>
                    <a:pt x="47" y="24"/>
                  </a:cubicBezTo>
                  <a:cubicBezTo>
                    <a:pt x="122" y="24"/>
                    <a:pt x="122" y="24"/>
                    <a:pt x="122" y="24"/>
                  </a:cubicBezTo>
                  <a:cubicBezTo>
                    <a:pt x="122" y="30"/>
                    <a:pt x="122" y="30"/>
                    <a:pt x="122" y="30"/>
                  </a:cubicBezTo>
                  <a:cubicBezTo>
                    <a:pt x="122" y="33"/>
                    <a:pt x="124" y="36"/>
                    <a:pt x="128" y="36"/>
                  </a:cubicBezTo>
                  <a:cubicBezTo>
                    <a:pt x="128" y="36"/>
                    <a:pt x="128" y="36"/>
                    <a:pt x="128" y="36"/>
                  </a:cubicBezTo>
                  <a:cubicBezTo>
                    <a:pt x="131" y="36"/>
                    <a:pt x="134" y="33"/>
                    <a:pt x="134" y="30"/>
                  </a:cubicBezTo>
                  <a:cubicBezTo>
                    <a:pt x="134" y="24"/>
                    <a:pt x="134" y="24"/>
                    <a:pt x="134" y="24"/>
                  </a:cubicBezTo>
                  <a:cubicBezTo>
                    <a:pt x="162" y="24"/>
                    <a:pt x="162" y="24"/>
                    <a:pt x="162" y="24"/>
                  </a:cubicBezTo>
                  <a:cubicBezTo>
                    <a:pt x="166" y="24"/>
                    <a:pt x="168" y="22"/>
                    <a:pt x="168" y="18"/>
                  </a:cubicBezTo>
                  <a:cubicBezTo>
                    <a:pt x="168" y="18"/>
                    <a:pt x="168" y="18"/>
                    <a:pt x="168" y="18"/>
                  </a:cubicBezTo>
                  <a:cubicBezTo>
                    <a:pt x="168" y="14"/>
                    <a:pt x="166" y="12"/>
                    <a:pt x="162" y="12"/>
                  </a:cubicBezTo>
                  <a:cubicBezTo>
                    <a:pt x="134" y="12"/>
                    <a:pt x="134" y="12"/>
                    <a:pt x="134" y="12"/>
                  </a:cubicBezTo>
                  <a:cubicBezTo>
                    <a:pt x="134" y="6"/>
                    <a:pt x="134" y="6"/>
                    <a:pt x="134" y="6"/>
                  </a:cubicBezTo>
                  <a:cubicBezTo>
                    <a:pt x="134" y="3"/>
                    <a:pt x="131" y="0"/>
                    <a:pt x="128" y="0"/>
                  </a:cubicBezTo>
                  <a:cubicBezTo>
                    <a:pt x="128" y="0"/>
                    <a:pt x="128" y="0"/>
                    <a:pt x="128" y="0"/>
                  </a:cubicBezTo>
                  <a:cubicBezTo>
                    <a:pt x="124" y="0"/>
                    <a:pt x="122" y="3"/>
                    <a:pt x="122" y="6"/>
                  </a:cubicBezTo>
                  <a:cubicBezTo>
                    <a:pt x="122" y="12"/>
                    <a:pt x="122" y="12"/>
                    <a:pt x="122" y="12"/>
                  </a:cubicBezTo>
                  <a:cubicBezTo>
                    <a:pt x="47" y="12"/>
                    <a:pt x="47" y="12"/>
                    <a:pt x="47" y="12"/>
                  </a:cubicBezTo>
                  <a:cubicBezTo>
                    <a:pt x="47" y="6"/>
                    <a:pt x="47" y="6"/>
                    <a:pt x="47" y="6"/>
                  </a:cubicBezTo>
                  <a:cubicBezTo>
                    <a:pt x="47" y="3"/>
                    <a:pt x="45" y="0"/>
                    <a:pt x="41" y="0"/>
                  </a:cubicBezTo>
                  <a:cubicBezTo>
                    <a:pt x="41" y="0"/>
                    <a:pt x="41" y="0"/>
                    <a:pt x="41" y="0"/>
                  </a:cubicBezTo>
                  <a:cubicBezTo>
                    <a:pt x="37" y="0"/>
                    <a:pt x="35" y="3"/>
                    <a:pt x="35" y="6"/>
                  </a:cubicBezTo>
                  <a:cubicBezTo>
                    <a:pt x="35" y="12"/>
                    <a:pt x="35" y="12"/>
                    <a:pt x="35" y="12"/>
                  </a:cubicBezTo>
                  <a:cubicBezTo>
                    <a:pt x="6" y="12"/>
                    <a:pt x="6" y="12"/>
                    <a:pt x="6" y="12"/>
                  </a:cubicBezTo>
                  <a:cubicBezTo>
                    <a:pt x="3" y="12"/>
                    <a:pt x="0" y="14"/>
                    <a:pt x="0" y="18"/>
                  </a:cubicBezTo>
                  <a:cubicBezTo>
                    <a:pt x="0" y="18"/>
                    <a:pt x="0" y="18"/>
                    <a:pt x="0" y="18"/>
                  </a:cubicBezTo>
                  <a:cubicBezTo>
                    <a:pt x="0" y="22"/>
                    <a:pt x="3" y="24"/>
                    <a:pt x="6" y="24"/>
                  </a:cubicBezTo>
                  <a:close/>
                </a:path>
              </a:pathLst>
            </a:custGeom>
            <a:grpFill/>
            <a:ln w="9525">
              <a:noFill/>
              <a:round/>
            </a:ln>
          </p:spPr>
          <p:txBody>
            <a:bodyPr vert="horz" wrap="square" lIns="91440" tIns="45720" rIns="91440" bIns="45720" numCol="1" anchor="t" anchorCtr="0" compatLnSpc="1"/>
            <a:lstStyle/>
            <a:p>
              <a:endParaRPr lang="zh-CN" altLang="en-US" baseline="-25000">
                <a:latin typeface="微软雅黑" panose="020B0503020204020204" charset="-122"/>
                <a:ea typeface="微软雅黑" panose="020B0503020204020204" charset="-122"/>
                <a:cs typeface="微软雅黑" panose="020B0503020204020204" charset="-122"/>
              </a:endParaRPr>
            </a:p>
          </p:txBody>
        </p:sp>
        <p:sp>
          <p:nvSpPr>
            <p:cNvPr id="21" name="Freeform 80"/>
            <p:cNvSpPr/>
            <p:nvPr/>
          </p:nvSpPr>
          <p:spPr bwMode="auto">
            <a:xfrm>
              <a:off x="5378450" y="3611563"/>
              <a:ext cx="292100" cy="49213"/>
            </a:xfrm>
            <a:custGeom>
              <a:avLst/>
              <a:gdLst>
                <a:gd name="T0" fmla="*/ 6 w 78"/>
                <a:gd name="T1" fmla="*/ 0 h 13"/>
                <a:gd name="T2" fmla="*/ 0 w 78"/>
                <a:gd name="T3" fmla="*/ 7 h 13"/>
                <a:gd name="T4" fmla="*/ 0 w 78"/>
                <a:gd name="T5" fmla="*/ 7 h 13"/>
                <a:gd name="T6" fmla="*/ 6 w 78"/>
                <a:gd name="T7" fmla="*/ 13 h 13"/>
                <a:gd name="T8" fmla="*/ 71 w 78"/>
                <a:gd name="T9" fmla="*/ 13 h 13"/>
                <a:gd name="T10" fmla="*/ 78 w 78"/>
                <a:gd name="T11" fmla="*/ 7 h 13"/>
                <a:gd name="T12" fmla="*/ 78 w 78"/>
                <a:gd name="T13" fmla="*/ 7 h 13"/>
                <a:gd name="T14" fmla="*/ 71 w 78"/>
                <a:gd name="T15" fmla="*/ 0 h 13"/>
                <a:gd name="T16" fmla="*/ 6 w 78"/>
                <a:gd name="T17"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13">
                  <a:moveTo>
                    <a:pt x="6" y="0"/>
                  </a:moveTo>
                  <a:cubicBezTo>
                    <a:pt x="2" y="0"/>
                    <a:pt x="0" y="3"/>
                    <a:pt x="0" y="7"/>
                  </a:cubicBezTo>
                  <a:cubicBezTo>
                    <a:pt x="0" y="7"/>
                    <a:pt x="0" y="7"/>
                    <a:pt x="0" y="7"/>
                  </a:cubicBezTo>
                  <a:cubicBezTo>
                    <a:pt x="0" y="10"/>
                    <a:pt x="2" y="13"/>
                    <a:pt x="6" y="13"/>
                  </a:cubicBezTo>
                  <a:cubicBezTo>
                    <a:pt x="71" y="13"/>
                    <a:pt x="71" y="13"/>
                    <a:pt x="71" y="13"/>
                  </a:cubicBezTo>
                  <a:cubicBezTo>
                    <a:pt x="75" y="13"/>
                    <a:pt x="78" y="10"/>
                    <a:pt x="78" y="7"/>
                  </a:cubicBezTo>
                  <a:cubicBezTo>
                    <a:pt x="78" y="7"/>
                    <a:pt x="78" y="7"/>
                    <a:pt x="78" y="7"/>
                  </a:cubicBezTo>
                  <a:cubicBezTo>
                    <a:pt x="78" y="3"/>
                    <a:pt x="75" y="0"/>
                    <a:pt x="71" y="0"/>
                  </a:cubicBezTo>
                  <a:lnTo>
                    <a:pt x="6" y="0"/>
                  </a:lnTo>
                  <a:close/>
                </a:path>
              </a:pathLst>
            </a:custGeom>
            <a:grpFill/>
            <a:ln w="9525">
              <a:noFill/>
              <a:round/>
            </a:ln>
          </p:spPr>
          <p:txBody>
            <a:bodyPr vert="horz" wrap="square" lIns="91440" tIns="45720" rIns="91440" bIns="45720" numCol="1" anchor="t" anchorCtr="0" compatLnSpc="1"/>
            <a:lstStyle/>
            <a:p>
              <a:endParaRPr lang="zh-CN" altLang="en-US" baseline="-25000">
                <a:latin typeface="微软雅黑" panose="020B0503020204020204" charset="-122"/>
                <a:ea typeface="微软雅黑" panose="020B0503020204020204" charset="-122"/>
                <a:cs typeface="微软雅黑" panose="020B0503020204020204" charset="-122"/>
              </a:endParaRPr>
            </a:p>
          </p:txBody>
        </p:sp>
        <p:sp>
          <p:nvSpPr>
            <p:cNvPr id="22" name="Freeform 81"/>
            <p:cNvSpPr/>
            <p:nvPr/>
          </p:nvSpPr>
          <p:spPr bwMode="auto">
            <a:xfrm>
              <a:off x="5133975" y="3463926"/>
              <a:ext cx="47625" cy="196850"/>
            </a:xfrm>
            <a:custGeom>
              <a:avLst/>
              <a:gdLst>
                <a:gd name="T0" fmla="*/ 7 w 13"/>
                <a:gd name="T1" fmla="*/ 0 h 52"/>
                <a:gd name="T2" fmla="*/ 0 w 13"/>
                <a:gd name="T3" fmla="*/ 6 h 52"/>
                <a:gd name="T4" fmla="*/ 0 w 13"/>
                <a:gd name="T5" fmla="*/ 46 h 52"/>
                <a:gd name="T6" fmla="*/ 7 w 13"/>
                <a:gd name="T7" fmla="*/ 52 h 52"/>
                <a:gd name="T8" fmla="*/ 7 w 13"/>
                <a:gd name="T9" fmla="*/ 52 h 52"/>
                <a:gd name="T10" fmla="*/ 13 w 13"/>
                <a:gd name="T11" fmla="*/ 46 h 52"/>
                <a:gd name="T12" fmla="*/ 13 w 13"/>
                <a:gd name="T13" fmla="*/ 6 h 52"/>
                <a:gd name="T14" fmla="*/ 7 w 13"/>
                <a:gd name="T15" fmla="*/ 0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 h="52">
                  <a:moveTo>
                    <a:pt x="7" y="0"/>
                  </a:moveTo>
                  <a:cubicBezTo>
                    <a:pt x="3" y="0"/>
                    <a:pt x="0" y="3"/>
                    <a:pt x="0" y="6"/>
                  </a:cubicBezTo>
                  <a:cubicBezTo>
                    <a:pt x="0" y="46"/>
                    <a:pt x="0" y="46"/>
                    <a:pt x="0" y="46"/>
                  </a:cubicBezTo>
                  <a:cubicBezTo>
                    <a:pt x="0" y="49"/>
                    <a:pt x="3" y="52"/>
                    <a:pt x="7" y="52"/>
                  </a:cubicBezTo>
                  <a:cubicBezTo>
                    <a:pt x="7" y="52"/>
                    <a:pt x="7" y="52"/>
                    <a:pt x="7" y="52"/>
                  </a:cubicBezTo>
                  <a:cubicBezTo>
                    <a:pt x="10" y="52"/>
                    <a:pt x="13" y="49"/>
                    <a:pt x="13" y="46"/>
                  </a:cubicBezTo>
                  <a:cubicBezTo>
                    <a:pt x="13" y="6"/>
                    <a:pt x="13" y="6"/>
                    <a:pt x="13" y="6"/>
                  </a:cubicBezTo>
                  <a:cubicBezTo>
                    <a:pt x="13" y="3"/>
                    <a:pt x="10" y="0"/>
                    <a:pt x="7" y="0"/>
                  </a:cubicBezTo>
                  <a:close/>
                </a:path>
              </a:pathLst>
            </a:custGeom>
            <a:grpFill/>
            <a:ln w="9525">
              <a:noFill/>
              <a:round/>
            </a:ln>
          </p:spPr>
          <p:txBody>
            <a:bodyPr vert="horz" wrap="square" lIns="91440" tIns="45720" rIns="91440" bIns="45720" numCol="1" anchor="t" anchorCtr="0" compatLnSpc="1"/>
            <a:lstStyle/>
            <a:p>
              <a:endParaRPr lang="zh-CN" altLang="en-US" baseline="-25000">
                <a:latin typeface="微软雅黑" panose="020B0503020204020204" charset="-122"/>
                <a:ea typeface="微软雅黑" panose="020B0503020204020204" charset="-122"/>
                <a:cs typeface="微软雅黑" panose="020B0503020204020204" charset="-122"/>
              </a:endParaRPr>
            </a:p>
          </p:txBody>
        </p:sp>
        <p:sp>
          <p:nvSpPr>
            <p:cNvPr id="23" name="Freeform 82"/>
            <p:cNvSpPr/>
            <p:nvPr/>
          </p:nvSpPr>
          <p:spPr bwMode="auto">
            <a:xfrm>
              <a:off x="6057900" y="3300413"/>
              <a:ext cx="349250" cy="106363"/>
            </a:xfrm>
            <a:custGeom>
              <a:avLst/>
              <a:gdLst>
                <a:gd name="T0" fmla="*/ 87 w 93"/>
                <a:gd name="T1" fmla="*/ 16 h 28"/>
                <a:gd name="T2" fmla="*/ 53 w 93"/>
                <a:gd name="T3" fmla="*/ 16 h 28"/>
                <a:gd name="T4" fmla="*/ 53 w 93"/>
                <a:gd name="T5" fmla="*/ 6 h 28"/>
                <a:gd name="T6" fmla="*/ 47 w 93"/>
                <a:gd name="T7" fmla="*/ 0 h 28"/>
                <a:gd name="T8" fmla="*/ 47 w 93"/>
                <a:gd name="T9" fmla="*/ 0 h 28"/>
                <a:gd name="T10" fmla="*/ 40 w 93"/>
                <a:gd name="T11" fmla="*/ 6 h 28"/>
                <a:gd name="T12" fmla="*/ 40 w 93"/>
                <a:gd name="T13" fmla="*/ 16 h 28"/>
                <a:gd name="T14" fmla="*/ 6 w 93"/>
                <a:gd name="T15" fmla="*/ 16 h 28"/>
                <a:gd name="T16" fmla="*/ 0 w 93"/>
                <a:gd name="T17" fmla="*/ 22 h 28"/>
                <a:gd name="T18" fmla="*/ 0 w 93"/>
                <a:gd name="T19" fmla="*/ 22 h 28"/>
                <a:gd name="T20" fmla="*/ 6 w 93"/>
                <a:gd name="T21" fmla="*/ 28 h 28"/>
                <a:gd name="T22" fmla="*/ 87 w 93"/>
                <a:gd name="T23" fmla="*/ 28 h 28"/>
                <a:gd name="T24" fmla="*/ 93 w 93"/>
                <a:gd name="T25" fmla="*/ 22 h 28"/>
                <a:gd name="T26" fmla="*/ 93 w 93"/>
                <a:gd name="T27" fmla="*/ 22 h 28"/>
                <a:gd name="T28" fmla="*/ 87 w 93"/>
                <a:gd name="T29" fmla="*/ 1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3" h="28">
                  <a:moveTo>
                    <a:pt x="87" y="16"/>
                  </a:moveTo>
                  <a:cubicBezTo>
                    <a:pt x="53" y="16"/>
                    <a:pt x="53" y="16"/>
                    <a:pt x="53" y="16"/>
                  </a:cubicBezTo>
                  <a:cubicBezTo>
                    <a:pt x="53" y="6"/>
                    <a:pt x="53" y="6"/>
                    <a:pt x="53" y="6"/>
                  </a:cubicBezTo>
                  <a:cubicBezTo>
                    <a:pt x="53" y="3"/>
                    <a:pt x="50" y="0"/>
                    <a:pt x="47" y="0"/>
                  </a:cubicBezTo>
                  <a:cubicBezTo>
                    <a:pt x="47" y="0"/>
                    <a:pt x="47" y="0"/>
                    <a:pt x="47" y="0"/>
                  </a:cubicBezTo>
                  <a:cubicBezTo>
                    <a:pt x="43" y="0"/>
                    <a:pt x="40" y="3"/>
                    <a:pt x="40" y="6"/>
                  </a:cubicBezTo>
                  <a:cubicBezTo>
                    <a:pt x="40" y="16"/>
                    <a:pt x="40" y="16"/>
                    <a:pt x="40" y="16"/>
                  </a:cubicBezTo>
                  <a:cubicBezTo>
                    <a:pt x="6" y="16"/>
                    <a:pt x="6" y="16"/>
                    <a:pt x="6" y="16"/>
                  </a:cubicBezTo>
                  <a:cubicBezTo>
                    <a:pt x="3" y="16"/>
                    <a:pt x="0" y="19"/>
                    <a:pt x="0" y="22"/>
                  </a:cubicBezTo>
                  <a:cubicBezTo>
                    <a:pt x="0" y="22"/>
                    <a:pt x="0" y="22"/>
                    <a:pt x="0" y="22"/>
                  </a:cubicBezTo>
                  <a:cubicBezTo>
                    <a:pt x="0" y="25"/>
                    <a:pt x="3" y="28"/>
                    <a:pt x="6" y="28"/>
                  </a:cubicBezTo>
                  <a:cubicBezTo>
                    <a:pt x="87" y="28"/>
                    <a:pt x="87" y="28"/>
                    <a:pt x="87" y="28"/>
                  </a:cubicBezTo>
                  <a:cubicBezTo>
                    <a:pt x="90" y="28"/>
                    <a:pt x="93" y="25"/>
                    <a:pt x="93" y="22"/>
                  </a:cubicBezTo>
                  <a:cubicBezTo>
                    <a:pt x="93" y="22"/>
                    <a:pt x="93" y="22"/>
                    <a:pt x="93" y="22"/>
                  </a:cubicBezTo>
                  <a:cubicBezTo>
                    <a:pt x="93" y="19"/>
                    <a:pt x="90" y="16"/>
                    <a:pt x="87" y="16"/>
                  </a:cubicBezTo>
                  <a:close/>
                </a:path>
              </a:pathLst>
            </a:custGeom>
            <a:grpFill/>
            <a:ln w="9525">
              <a:noFill/>
              <a:round/>
            </a:ln>
          </p:spPr>
          <p:txBody>
            <a:bodyPr vert="horz" wrap="square" lIns="91440" tIns="45720" rIns="91440" bIns="45720" numCol="1" anchor="t" anchorCtr="0" compatLnSpc="1"/>
            <a:lstStyle/>
            <a:p>
              <a:endParaRPr lang="zh-CN" altLang="en-US" baseline="-25000">
                <a:latin typeface="微软雅黑" panose="020B0503020204020204" charset="-122"/>
                <a:ea typeface="微软雅黑" panose="020B0503020204020204" charset="-122"/>
                <a:cs typeface="微软雅黑" panose="020B0503020204020204" charset="-122"/>
              </a:endParaRPr>
            </a:p>
          </p:txBody>
        </p:sp>
        <p:sp>
          <p:nvSpPr>
            <p:cNvPr id="24" name="Freeform 83"/>
            <p:cNvSpPr>
              <a:spLocks noEditPoints="1"/>
            </p:cNvSpPr>
            <p:nvPr/>
          </p:nvSpPr>
          <p:spPr bwMode="auto">
            <a:xfrm>
              <a:off x="5788025" y="3311526"/>
              <a:ext cx="261938" cy="528638"/>
            </a:xfrm>
            <a:custGeom>
              <a:avLst/>
              <a:gdLst>
                <a:gd name="T0" fmla="*/ 0 w 70"/>
                <a:gd name="T1" fmla="*/ 125 h 139"/>
                <a:gd name="T2" fmla="*/ 0 w 70"/>
                <a:gd name="T3" fmla="*/ 125 h 139"/>
                <a:gd name="T4" fmla="*/ 5 w 70"/>
                <a:gd name="T5" fmla="*/ 135 h 139"/>
                <a:gd name="T6" fmla="*/ 16 w 70"/>
                <a:gd name="T7" fmla="*/ 139 h 139"/>
                <a:gd name="T8" fmla="*/ 53 w 70"/>
                <a:gd name="T9" fmla="*/ 139 h 139"/>
                <a:gd name="T10" fmla="*/ 59 w 70"/>
                <a:gd name="T11" fmla="*/ 138 h 139"/>
                <a:gd name="T12" fmla="*/ 70 w 70"/>
                <a:gd name="T13" fmla="*/ 123 h 139"/>
                <a:gd name="T14" fmla="*/ 70 w 70"/>
                <a:gd name="T15" fmla="*/ 59 h 139"/>
                <a:gd name="T16" fmla="*/ 65 w 70"/>
                <a:gd name="T17" fmla="*/ 47 h 139"/>
                <a:gd name="T18" fmla="*/ 53 w 70"/>
                <a:gd name="T19" fmla="*/ 42 h 139"/>
                <a:gd name="T20" fmla="*/ 61 w 70"/>
                <a:gd name="T21" fmla="*/ 23 h 139"/>
                <a:gd name="T22" fmla="*/ 60 w 70"/>
                <a:gd name="T23" fmla="*/ 17 h 139"/>
                <a:gd name="T24" fmla="*/ 55 w 70"/>
                <a:gd name="T25" fmla="*/ 15 h 139"/>
                <a:gd name="T26" fmla="*/ 19 w 70"/>
                <a:gd name="T27" fmla="*/ 15 h 139"/>
                <a:gd name="T28" fmla="*/ 21 w 70"/>
                <a:gd name="T29" fmla="*/ 9 h 139"/>
                <a:gd name="T30" fmla="*/ 17 w 70"/>
                <a:gd name="T31" fmla="*/ 2 h 139"/>
                <a:gd name="T32" fmla="*/ 17 w 70"/>
                <a:gd name="T33" fmla="*/ 1 h 139"/>
                <a:gd name="T34" fmla="*/ 9 w 70"/>
                <a:gd name="T35" fmla="*/ 5 h 139"/>
                <a:gd name="T36" fmla="*/ 5 w 70"/>
                <a:gd name="T37" fmla="*/ 19 h 139"/>
                <a:gd name="T38" fmla="*/ 6 w 70"/>
                <a:gd name="T39" fmla="*/ 25 h 139"/>
                <a:gd name="T40" fmla="*/ 11 w 70"/>
                <a:gd name="T41" fmla="*/ 27 h 139"/>
                <a:gd name="T42" fmla="*/ 46 w 70"/>
                <a:gd name="T43" fmla="*/ 27 h 139"/>
                <a:gd name="T44" fmla="*/ 40 w 70"/>
                <a:gd name="T45" fmla="*/ 42 h 139"/>
                <a:gd name="T46" fmla="*/ 39 w 70"/>
                <a:gd name="T47" fmla="*/ 43 h 139"/>
                <a:gd name="T48" fmla="*/ 38 w 70"/>
                <a:gd name="T49" fmla="*/ 47 h 139"/>
                <a:gd name="T50" fmla="*/ 39 w 70"/>
                <a:gd name="T51" fmla="*/ 51 h 139"/>
                <a:gd name="T52" fmla="*/ 45 w 70"/>
                <a:gd name="T53" fmla="*/ 55 h 139"/>
                <a:gd name="T54" fmla="*/ 46 w 70"/>
                <a:gd name="T55" fmla="*/ 55 h 139"/>
                <a:gd name="T56" fmla="*/ 46 w 70"/>
                <a:gd name="T57" fmla="*/ 55 h 139"/>
                <a:gd name="T58" fmla="*/ 51 w 70"/>
                <a:gd name="T59" fmla="*/ 55 h 139"/>
                <a:gd name="T60" fmla="*/ 57 w 70"/>
                <a:gd name="T61" fmla="*/ 61 h 139"/>
                <a:gd name="T62" fmla="*/ 57 w 70"/>
                <a:gd name="T63" fmla="*/ 63 h 139"/>
                <a:gd name="T64" fmla="*/ 57 w 70"/>
                <a:gd name="T65" fmla="*/ 96 h 139"/>
                <a:gd name="T66" fmla="*/ 12 w 70"/>
                <a:gd name="T67" fmla="*/ 45 h 139"/>
                <a:gd name="T68" fmla="*/ 6 w 70"/>
                <a:gd name="T69" fmla="*/ 42 h 139"/>
                <a:gd name="T70" fmla="*/ 6 w 70"/>
                <a:gd name="T71" fmla="*/ 42 h 139"/>
                <a:gd name="T72" fmla="*/ 0 w 70"/>
                <a:gd name="T73" fmla="*/ 49 h 139"/>
                <a:gd name="T74" fmla="*/ 0 w 70"/>
                <a:gd name="T75" fmla="*/ 62 h 139"/>
                <a:gd name="T76" fmla="*/ 0 w 70"/>
                <a:gd name="T77" fmla="*/ 123 h 139"/>
                <a:gd name="T78" fmla="*/ 0 w 70"/>
                <a:gd name="T79" fmla="*/ 124 h 139"/>
                <a:gd name="T80" fmla="*/ 0 w 70"/>
                <a:gd name="T81" fmla="*/ 125 h 139"/>
                <a:gd name="T82" fmla="*/ 13 w 70"/>
                <a:gd name="T83" fmla="*/ 66 h 139"/>
                <a:gd name="T84" fmla="*/ 55 w 70"/>
                <a:gd name="T85" fmla="*/ 114 h 139"/>
                <a:gd name="T86" fmla="*/ 57 w 70"/>
                <a:gd name="T87" fmla="*/ 115 h 139"/>
                <a:gd name="T88" fmla="*/ 57 w 70"/>
                <a:gd name="T89" fmla="*/ 119 h 139"/>
                <a:gd name="T90" fmla="*/ 57 w 70"/>
                <a:gd name="T91" fmla="*/ 121 h 139"/>
                <a:gd name="T92" fmla="*/ 51 w 70"/>
                <a:gd name="T93" fmla="*/ 127 h 139"/>
                <a:gd name="T94" fmla="*/ 51 w 70"/>
                <a:gd name="T95" fmla="*/ 127 h 139"/>
                <a:gd name="T96" fmla="*/ 19 w 70"/>
                <a:gd name="T97" fmla="*/ 127 h 139"/>
                <a:gd name="T98" fmla="*/ 19 w 70"/>
                <a:gd name="T99" fmla="*/ 127 h 139"/>
                <a:gd name="T100" fmla="*/ 13 w 70"/>
                <a:gd name="T101" fmla="*/ 122 h 139"/>
                <a:gd name="T102" fmla="*/ 13 w 70"/>
                <a:gd name="T103" fmla="*/ 122 h 139"/>
                <a:gd name="T104" fmla="*/ 13 w 70"/>
                <a:gd name="T105" fmla="*/ 66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70" h="139">
                  <a:moveTo>
                    <a:pt x="0" y="125"/>
                  </a:moveTo>
                  <a:cubicBezTo>
                    <a:pt x="0" y="125"/>
                    <a:pt x="0" y="125"/>
                    <a:pt x="0" y="125"/>
                  </a:cubicBezTo>
                  <a:cubicBezTo>
                    <a:pt x="1" y="129"/>
                    <a:pt x="2" y="132"/>
                    <a:pt x="5" y="135"/>
                  </a:cubicBezTo>
                  <a:cubicBezTo>
                    <a:pt x="8" y="138"/>
                    <a:pt x="12" y="139"/>
                    <a:pt x="16" y="139"/>
                  </a:cubicBezTo>
                  <a:cubicBezTo>
                    <a:pt x="53" y="139"/>
                    <a:pt x="53" y="139"/>
                    <a:pt x="53" y="139"/>
                  </a:cubicBezTo>
                  <a:cubicBezTo>
                    <a:pt x="55" y="139"/>
                    <a:pt x="57" y="139"/>
                    <a:pt x="59" y="138"/>
                  </a:cubicBezTo>
                  <a:cubicBezTo>
                    <a:pt x="65" y="135"/>
                    <a:pt x="70" y="130"/>
                    <a:pt x="70" y="123"/>
                  </a:cubicBezTo>
                  <a:cubicBezTo>
                    <a:pt x="70" y="59"/>
                    <a:pt x="70" y="59"/>
                    <a:pt x="70" y="59"/>
                  </a:cubicBezTo>
                  <a:cubicBezTo>
                    <a:pt x="70" y="54"/>
                    <a:pt x="68" y="50"/>
                    <a:pt x="65" y="47"/>
                  </a:cubicBezTo>
                  <a:cubicBezTo>
                    <a:pt x="61" y="44"/>
                    <a:pt x="57" y="42"/>
                    <a:pt x="53" y="42"/>
                  </a:cubicBezTo>
                  <a:cubicBezTo>
                    <a:pt x="61" y="23"/>
                    <a:pt x="61" y="23"/>
                    <a:pt x="61" y="23"/>
                  </a:cubicBezTo>
                  <a:cubicBezTo>
                    <a:pt x="62" y="21"/>
                    <a:pt x="61" y="19"/>
                    <a:pt x="60" y="17"/>
                  </a:cubicBezTo>
                  <a:cubicBezTo>
                    <a:pt x="59" y="16"/>
                    <a:pt x="57" y="15"/>
                    <a:pt x="55" y="15"/>
                  </a:cubicBezTo>
                  <a:cubicBezTo>
                    <a:pt x="19" y="15"/>
                    <a:pt x="19" y="15"/>
                    <a:pt x="19" y="15"/>
                  </a:cubicBezTo>
                  <a:cubicBezTo>
                    <a:pt x="21" y="9"/>
                    <a:pt x="21" y="9"/>
                    <a:pt x="21" y="9"/>
                  </a:cubicBezTo>
                  <a:cubicBezTo>
                    <a:pt x="22" y="6"/>
                    <a:pt x="20" y="3"/>
                    <a:pt x="17" y="2"/>
                  </a:cubicBezTo>
                  <a:cubicBezTo>
                    <a:pt x="17" y="1"/>
                    <a:pt x="17" y="1"/>
                    <a:pt x="17" y="1"/>
                  </a:cubicBezTo>
                  <a:cubicBezTo>
                    <a:pt x="14" y="0"/>
                    <a:pt x="10" y="2"/>
                    <a:pt x="9" y="5"/>
                  </a:cubicBezTo>
                  <a:cubicBezTo>
                    <a:pt x="5" y="19"/>
                    <a:pt x="5" y="19"/>
                    <a:pt x="5" y="19"/>
                  </a:cubicBezTo>
                  <a:cubicBezTo>
                    <a:pt x="4" y="21"/>
                    <a:pt x="4" y="23"/>
                    <a:pt x="6" y="25"/>
                  </a:cubicBezTo>
                  <a:cubicBezTo>
                    <a:pt x="7" y="26"/>
                    <a:pt x="9" y="27"/>
                    <a:pt x="11" y="27"/>
                  </a:cubicBezTo>
                  <a:cubicBezTo>
                    <a:pt x="46" y="27"/>
                    <a:pt x="46" y="27"/>
                    <a:pt x="46" y="27"/>
                  </a:cubicBezTo>
                  <a:cubicBezTo>
                    <a:pt x="40" y="42"/>
                    <a:pt x="40" y="42"/>
                    <a:pt x="40" y="42"/>
                  </a:cubicBezTo>
                  <a:cubicBezTo>
                    <a:pt x="39" y="43"/>
                    <a:pt x="39" y="43"/>
                    <a:pt x="39" y="43"/>
                  </a:cubicBezTo>
                  <a:cubicBezTo>
                    <a:pt x="39" y="44"/>
                    <a:pt x="38" y="45"/>
                    <a:pt x="38" y="47"/>
                  </a:cubicBezTo>
                  <a:cubicBezTo>
                    <a:pt x="38" y="49"/>
                    <a:pt x="39" y="50"/>
                    <a:pt x="39" y="51"/>
                  </a:cubicBezTo>
                  <a:cubicBezTo>
                    <a:pt x="41" y="53"/>
                    <a:pt x="43" y="54"/>
                    <a:pt x="45" y="55"/>
                  </a:cubicBezTo>
                  <a:cubicBezTo>
                    <a:pt x="46" y="55"/>
                    <a:pt x="46" y="55"/>
                    <a:pt x="46" y="55"/>
                  </a:cubicBezTo>
                  <a:cubicBezTo>
                    <a:pt x="46" y="55"/>
                    <a:pt x="46" y="55"/>
                    <a:pt x="46" y="55"/>
                  </a:cubicBezTo>
                  <a:cubicBezTo>
                    <a:pt x="51" y="55"/>
                    <a:pt x="51" y="55"/>
                    <a:pt x="51" y="55"/>
                  </a:cubicBezTo>
                  <a:cubicBezTo>
                    <a:pt x="54" y="55"/>
                    <a:pt x="57" y="57"/>
                    <a:pt x="57" y="61"/>
                  </a:cubicBezTo>
                  <a:cubicBezTo>
                    <a:pt x="57" y="62"/>
                    <a:pt x="58" y="63"/>
                    <a:pt x="57" y="63"/>
                  </a:cubicBezTo>
                  <a:cubicBezTo>
                    <a:pt x="57" y="96"/>
                    <a:pt x="57" y="96"/>
                    <a:pt x="57" y="96"/>
                  </a:cubicBezTo>
                  <a:cubicBezTo>
                    <a:pt x="12" y="45"/>
                    <a:pt x="12" y="45"/>
                    <a:pt x="12" y="45"/>
                  </a:cubicBezTo>
                  <a:cubicBezTo>
                    <a:pt x="11" y="44"/>
                    <a:pt x="9" y="42"/>
                    <a:pt x="6" y="42"/>
                  </a:cubicBezTo>
                  <a:cubicBezTo>
                    <a:pt x="6" y="42"/>
                    <a:pt x="6" y="42"/>
                    <a:pt x="6" y="42"/>
                  </a:cubicBezTo>
                  <a:cubicBezTo>
                    <a:pt x="3" y="42"/>
                    <a:pt x="0" y="45"/>
                    <a:pt x="0" y="49"/>
                  </a:cubicBezTo>
                  <a:cubicBezTo>
                    <a:pt x="0" y="62"/>
                    <a:pt x="0" y="62"/>
                    <a:pt x="0" y="62"/>
                  </a:cubicBezTo>
                  <a:cubicBezTo>
                    <a:pt x="0" y="123"/>
                    <a:pt x="0" y="123"/>
                    <a:pt x="0" y="123"/>
                  </a:cubicBezTo>
                  <a:cubicBezTo>
                    <a:pt x="0" y="124"/>
                    <a:pt x="0" y="124"/>
                    <a:pt x="0" y="124"/>
                  </a:cubicBezTo>
                  <a:cubicBezTo>
                    <a:pt x="0" y="124"/>
                    <a:pt x="0" y="124"/>
                    <a:pt x="0" y="125"/>
                  </a:cubicBezTo>
                  <a:close/>
                  <a:moveTo>
                    <a:pt x="13" y="66"/>
                  </a:moveTo>
                  <a:cubicBezTo>
                    <a:pt x="55" y="114"/>
                    <a:pt x="55" y="114"/>
                    <a:pt x="55" y="114"/>
                  </a:cubicBezTo>
                  <a:cubicBezTo>
                    <a:pt x="56" y="114"/>
                    <a:pt x="57" y="115"/>
                    <a:pt x="57" y="115"/>
                  </a:cubicBezTo>
                  <a:cubicBezTo>
                    <a:pt x="57" y="119"/>
                    <a:pt x="57" y="119"/>
                    <a:pt x="57" y="119"/>
                  </a:cubicBezTo>
                  <a:cubicBezTo>
                    <a:pt x="58" y="119"/>
                    <a:pt x="57" y="120"/>
                    <a:pt x="57" y="121"/>
                  </a:cubicBezTo>
                  <a:cubicBezTo>
                    <a:pt x="57" y="124"/>
                    <a:pt x="54" y="127"/>
                    <a:pt x="51" y="127"/>
                  </a:cubicBezTo>
                  <a:cubicBezTo>
                    <a:pt x="51" y="127"/>
                    <a:pt x="51" y="127"/>
                    <a:pt x="51" y="127"/>
                  </a:cubicBezTo>
                  <a:cubicBezTo>
                    <a:pt x="19" y="127"/>
                    <a:pt x="19" y="127"/>
                    <a:pt x="19" y="127"/>
                  </a:cubicBezTo>
                  <a:cubicBezTo>
                    <a:pt x="19" y="127"/>
                    <a:pt x="19" y="127"/>
                    <a:pt x="19" y="127"/>
                  </a:cubicBezTo>
                  <a:cubicBezTo>
                    <a:pt x="16" y="127"/>
                    <a:pt x="13" y="125"/>
                    <a:pt x="13" y="122"/>
                  </a:cubicBezTo>
                  <a:cubicBezTo>
                    <a:pt x="13" y="122"/>
                    <a:pt x="13" y="122"/>
                    <a:pt x="13" y="122"/>
                  </a:cubicBezTo>
                  <a:lnTo>
                    <a:pt x="13" y="66"/>
                  </a:lnTo>
                  <a:close/>
                </a:path>
              </a:pathLst>
            </a:custGeom>
            <a:grpFill/>
            <a:ln w="9525">
              <a:noFill/>
              <a:round/>
            </a:ln>
          </p:spPr>
          <p:txBody>
            <a:bodyPr vert="horz" wrap="square" lIns="91440" tIns="45720" rIns="91440" bIns="45720" numCol="1" anchor="t" anchorCtr="0" compatLnSpc="1"/>
            <a:lstStyle/>
            <a:p>
              <a:endParaRPr lang="zh-CN" altLang="en-US" baseline="-25000">
                <a:latin typeface="微软雅黑" panose="020B0503020204020204" charset="-122"/>
                <a:ea typeface="微软雅黑" panose="020B0503020204020204" charset="-122"/>
                <a:cs typeface="微软雅黑" panose="020B0503020204020204" charset="-122"/>
              </a:endParaRPr>
            </a:p>
          </p:txBody>
        </p:sp>
        <p:sp>
          <p:nvSpPr>
            <p:cNvPr id="25" name="Freeform 84"/>
            <p:cNvSpPr/>
            <p:nvPr/>
          </p:nvSpPr>
          <p:spPr bwMode="auto">
            <a:xfrm>
              <a:off x="6310313" y="3714751"/>
              <a:ext cx="93663" cy="223838"/>
            </a:xfrm>
            <a:custGeom>
              <a:avLst/>
              <a:gdLst>
                <a:gd name="T0" fmla="*/ 19 w 25"/>
                <a:gd name="T1" fmla="*/ 47 h 59"/>
                <a:gd name="T2" fmla="*/ 18 w 25"/>
                <a:gd name="T3" fmla="*/ 47 h 59"/>
                <a:gd name="T4" fmla="*/ 13 w 25"/>
                <a:gd name="T5" fmla="*/ 41 h 59"/>
                <a:gd name="T6" fmla="*/ 13 w 25"/>
                <a:gd name="T7" fmla="*/ 40 h 59"/>
                <a:gd name="T8" fmla="*/ 13 w 25"/>
                <a:gd name="T9" fmla="*/ 26 h 59"/>
                <a:gd name="T10" fmla="*/ 13 w 25"/>
                <a:gd name="T11" fmla="*/ 6 h 59"/>
                <a:gd name="T12" fmla="*/ 6 w 25"/>
                <a:gd name="T13" fmla="*/ 0 h 59"/>
                <a:gd name="T14" fmla="*/ 0 w 25"/>
                <a:gd name="T15" fmla="*/ 6 h 59"/>
                <a:gd name="T16" fmla="*/ 0 w 25"/>
                <a:gd name="T17" fmla="*/ 42 h 59"/>
                <a:gd name="T18" fmla="*/ 16 w 25"/>
                <a:gd name="T19" fmla="*/ 59 h 59"/>
                <a:gd name="T20" fmla="*/ 18 w 25"/>
                <a:gd name="T21" fmla="*/ 59 h 59"/>
                <a:gd name="T22" fmla="*/ 22 w 25"/>
                <a:gd name="T23" fmla="*/ 58 h 59"/>
                <a:gd name="T24" fmla="*/ 25 w 25"/>
                <a:gd name="T25" fmla="*/ 52 h 59"/>
                <a:gd name="T26" fmla="*/ 19 w 25"/>
                <a:gd name="T27" fmla="*/ 4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 h="59">
                  <a:moveTo>
                    <a:pt x="19" y="47"/>
                  </a:moveTo>
                  <a:cubicBezTo>
                    <a:pt x="18" y="47"/>
                    <a:pt x="18" y="47"/>
                    <a:pt x="18" y="47"/>
                  </a:cubicBezTo>
                  <a:cubicBezTo>
                    <a:pt x="15" y="47"/>
                    <a:pt x="13" y="44"/>
                    <a:pt x="13" y="41"/>
                  </a:cubicBezTo>
                  <a:cubicBezTo>
                    <a:pt x="13" y="41"/>
                    <a:pt x="13" y="40"/>
                    <a:pt x="13" y="40"/>
                  </a:cubicBezTo>
                  <a:cubicBezTo>
                    <a:pt x="13" y="26"/>
                    <a:pt x="13" y="26"/>
                    <a:pt x="13" y="26"/>
                  </a:cubicBezTo>
                  <a:cubicBezTo>
                    <a:pt x="13" y="6"/>
                    <a:pt x="13" y="6"/>
                    <a:pt x="13" y="6"/>
                  </a:cubicBezTo>
                  <a:cubicBezTo>
                    <a:pt x="13" y="3"/>
                    <a:pt x="10" y="0"/>
                    <a:pt x="6" y="0"/>
                  </a:cubicBezTo>
                  <a:cubicBezTo>
                    <a:pt x="3" y="0"/>
                    <a:pt x="0" y="3"/>
                    <a:pt x="0" y="6"/>
                  </a:cubicBezTo>
                  <a:cubicBezTo>
                    <a:pt x="0" y="42"/>
                    <a:pt x="0" y="42"/>
                    <a:pt x="0" y="42"/>
                  </a:cubicBezTo>
                  <a:cubicBezTo>
                    <a:pt x="0" y="52"/>
                    <a:pt x="7" y="59"/>
                    <a:pt x="16" y="59"/>
                  </a:cubicBezTo>
                  <a:cubicBezTo>
                    <a:pt x="18" y="59"/>
                    <a:pt x="18" y="59"/>
                    <a:pt x="18" y="59"/>
                  </a:cubicBezTo>
                  <a:cubicBezTo>
                    <a:pt x="20" y="59"/>
                    <a:pt x="21" y="59"/>
                    <a:pt x="22" y="58"/>
                  </a:cubicBezTo>
                  <a:cubicBezTo>
                    <a:pt x="24" y="57"/>
                    <a:pt x="25" y="55"/>
                    <a:pt x="25" y="52"/>
                  </a:cubicBezTo>
                  <a:cubicBezTo>
                    <a:pt x="25" y="49"/>
                    <a:pt x="23" y="47"/>
                    <a:pt x="19" y="47"/>
                  </a:cubicBezTo>
                  <a:close/>
                </a:path>
              </a:pathLst>
            </a:custGeom>
            <a:grpFill/>
            <a:ln w="9525">
              <a:noFill/>
              <a:round/>
            </a:ln>
          </p:spPr>
          <p:txBody>
            <a:bodyPr vert="horz" wrap="square" lIns="91440" tIns="45720" rIns="91440" bIns="45720" numCol="1" anchor="t" anchorCtr="0" compatLnSpc="1"/>
            <a:lstStyle/>
            <a:p>
              <a:endParaRPr lang="zh-CN" altLang="en-US" baseline="-25000">
                <a:latin typeface="微软雅黑" panose="020B0503020204020204" charset="-122"/>
                <a:ea typeface="微软雅黑" panose="020B0503020204020204" charset="-122"/>
                <a:cs typeface="微软雅黑" panose="020B0503020204020204" charset="-122"/>
              </a:endParaRPr>
            </a:p>
          </p:txBody>
        </p:sp>
        <p:sp>
          <p:nvSpPr>
            <p:cNvPr id="26" name="Freeform 85"/>
            <p:cNvSpPr>
              <a:spLocks noEditPoints="1"/>
            </p:cNvSpPr>
            <p:nvPr/>
          </p:nvSpPr>
          <p:spPr bwMode="auto">
            <a:xfrm>
              <a:off x="5068888" y="3698876"/>
              <a:ext cx="1095375" cy="239713"/>
            </a:xfrm>
            <a:custGeom>
              <a:avLst/>
              <a:gdLst>
                <a:gd name="T0" fmla="*/ 284 w 291"/>
                <a:gd name="T1" fmla="*/ 4 h 63"/>
                <a:gd name="T2" fmla="*/ 278 w 291"/>
                <a:gd name="T3" fmla="*/ 10 h 63"/>
                <a:gd name="T4" fmla="*/ 278 w 291"/>
                <a:gd name="T5" fmla="*/ 30 h 63"/>
                <a:gd name="T6" fmla="*/ 278 w 291"/>
                <a:gd name="T7" fmla="*/ 45 h 63"/>
                <a:gd name="T8" fmla="*/ 278 w 291"/>
                <a:gd name="T9" fmla="*/ 45 h 63"/>
                <a:gd name="T10" fmla="*/ 273 w 291"/>
                <a:gd name="T11" fmla="*/ 50 h 63"/>
                <a:gd name="T12" fmla="*/ 272 w 291"/>
                <a:gd name="T13" fmla="*/ 50 h 63"/>
                <a:gd name="T14" fmla="*/ 272 w 291"/>
                <a:gd name="T15" fmla="*/ 50 h 63"/>
                <a:gd name="T16" fmla="*/ 272 w 291"/>
                <a:gd name="T17" fmla="*/ 50 h 63"/>
                <a:gd name="T18" fmla="*/ 163 w 291"/>
                <a:gd name="T19" fmla="*/ 50 h 63"/>
                <a:gd name="T20" fmla="*/ 154 w 291"/>
                <a:gd name="T21" fmla="*/ 50 h 63"/>
                <a:gd name="T22" fmla="*/ 154 w 291"/>
                <a:gd name="T23" fmla="*/ 19 h 63"/>
                <a:gd name="T24" fmla="*/ 153 w 291"/>
                <a:gd name="T25" fmla="*/ 12 h 63"/>
                <a:gd name="T26" fmla="*/ 134 w 291"/>
                <a:gd name="T27" fmla="*/ 0 h 63"/>
                <a:gd name="T28" fmla="*/ 131 w 291"/>
                <a:gd name="T29" fmla="*/ 0 h 63"/>
                <a:gd name="T30" fmla="*/ 105 w 291"/>
                <a:gd name="T31" fmla="*/ 0 h 63"/>
                <a:gd name="T32" fmla="*/ 39 w 291"/>
                <a:gd name="T33" fmla="*/ 0 h 63"/>
                <a:gd name="T34" fmla="*/ 38 w 291"/>
                <a:gd name="T35" fmla="*/ 0 h 63"/>
                <a:gd name="T36" fmla="*/ 35 w 291"/>
                <a:gd name="T37" fmla="*/ 0 h 63"/>
                <a:gd name="T38" fmla="*/ 17 w 291"/>
                <a:gd name="T39" fmla="*/ 12 h 63"/>
                <a:gd name="T40" fmla="*/ 15 w 291"/>
                <a:gd name="T41" fmla="*/ 19 h 63"/>
                <a:gd name="T42" fmla="*/ 15 w 291"/>
                <a:gd name="T43" fmla="*/ 50 h 63"/>
                <a:gd name="T44" fmla="*/ 6 w 291"/>
                <a:gd name="T45" fmla="*/ 50 h 63"/>
                <a:gd name="T46" fmla="*/ 0 w 291"/>
                <a:gd name="T47" fmla="*/ 57 h 63"/>
                <a:gd name="T48" fmla="*/ 0 w 291"/>
                <a:gd name="T49" fmla="*/ 57 h 63"/>
                <a:gd name="T50" fmla="*/ 6 w 291"/>
                <a:gd name="T51" fmla="*/ 63 h 63"/>
                <a:gd name="T52" fmla="*/ 272 w 291"/>
                <a:gd name="T53" fmla="*/ 63 h 63"/>
                <a:gd name="T54" fmla="*/ 272 w 291"/>
                <a:gd name="T55" fmla="*/ 63 h 63"/>
                <a:gd name="T56" fmla="*/ 272 w 291"/>
                <a:gd name="T57" fmla="*/ 63 h 63"/>
                <a:gd name="T58" fmla="*/ 274 w 291"/>
                <a:gd name="T59" fmla="*/ 63 h 63"/>
                <a:gd name="T60" fmla="*/ 291 w 291"/>
                <a:gd name="T61" fmla="*/ 46 h 63"/>
                <a:gd name="T62" fmla="*/ 291 w 291"/>
                <a:gd name="T63" fmla="*/ 10 h 63"/>
                <a:gd name="T64" fmla="*/ 284 w 291"/>
                <a:gd name="T65" fmla="*/ 4 h 63"/>
                <a:gd name="T66" fmla="*/ 131 w 291"/>
                <a:gd name="T67" fmla="*/ 12 h 63"/>
                <a:gd name="T68" fmla="*/ 134 w 291"/>
                <a:gd name="T69" fmla="*/ 12 h 63"/>
                <a:gd name="T70" fmla="*/ 139 w 291"/>
                <a:gd name="T71" fmla="*/ 14 h 63"/>
                <a:gd name="T72" fmla="*/ 142 w 291"/>
                <a:gd name="T73" fmla="*/ 19 h 63"/>
                <a:gd name="T74" fmla="*/ 142 w 291"/>
                <a:gd name="T75" fmla="*/ 50 h 63"/>
                <a:gd name="T76" fmla="*/ 125 w 291"/>
                <a:gd name="T77" fmla="*/ 50 h 63"/>
                <a:gd name="T78" fmla="*/ 112 w 291"/>
                <a:gd name="T79" fmla="*/ 50 h 63"/>
                <a:gd name="T80" fmla="*/ 112 w 291"/>
                <a:gd name="T81" fmla="*/ 12 h 63"/>
                <a:gd name="T82" fmla="*/ 131 w 291"/>
                <a:gd name="T83" fmla="*/ 12 h 63"/>
                <a:gd name="T84" fmla="*/ 99 w 291"/>
                <a:gd name="T85" fmla="*/ 12 h 63"/>
                <a:gd name="T86" fmla="*/ 99 w 291"/>
                <a:gd name="T87" fmla="*/ 50 h 63"/>
                <a:gd name="T88" fmla="*/ 70 w 291"/>
                <a:gd name="T89" fmla="*/ 50 h 63"/>
                <a:gd name="T90" fmla="*/ 70 w 291"/>
                <a:gd name="T91" fmla="*/ 12 h 63"/>
                <a:gd name="T92" fmla="*/ 99 w 291"/>
                <a:gd name="T93" fmla="*/ 12 h 63"/>
                <a:gd name="T94" fmla="*/ 28 w 291"/>
                <a:gd name="T95" fmla="*/ 19 h 63"/>
                <a:gd name="T96" fmla="*/ 30 w 291"/>
                <a:gd name="T97" fmla="*/ 14 h 63"/>
                <a:gd name="T98" fmla="*/ 35 w 291"/>
                <a:gd name="T99" fmla="*/ 12 h 63"/>
                <a:gd name="T100" fmla="*/ 38 w 291"/>
                <a:gd name="T101" fmla="*/ 12 h 63"/>
                <a:gd name="T102" fmla="*/ 57 w 291"/>
                <a:gd name="T103" fmla="*/ 12 h 63"/>
                <a:gd name="T104" fmla="*/ 57 w 291"/>
                <a:gd name="T105" fmla="*/ 50 h 63"/>
                <a:gd name="T106" fmla="*/ 45 w 291"/>
                <a:gd name="T107" fmla="*/ 50 h 63"/>
                <a:gd name="T108" fmla="*/ 28 w 291"/>
                <a:gd name="T109" fmla="*/ 50 h 63"/>
                <a:gd name="T110" fmla="*/ 28 w 291"/>
                <a:gd name="T111" fmla="*/ 50 h 63"/>
                <a:gd name="T112" fmla="*/ 28 w 291"/>
                <a:gd name="T113" fmla="*/ 19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91" h="63">
                  <a:moveTo>
                    <a:pt x="284" y="4"/>
                  </a:moveTo>
                  <a:cubicBezTo>
                    <a:pt x="281" y="4"/>
                    <a:pt x="278" y="7"/>
                    <a:pt x="278" y="10"/>
                  </a:cubicBezTo>
                  <a:cubicBezTo>
                    <a:pt x="278" y="30"/>
                    <a:pt x="278" y="30"/>
                    <a:pt x="278" y="30"/>
                  </a:cubicBezTo>
                  <a:cubicBezTo>
                    <a:pt x="278" y="45"/>
                    <a:pt x="278" y="45"/>
                    <a:pt x="278" y="45"/>
                  </a:cubicBezTo>
                  <a:cubicBezTo>
                    <a:pt x="278" y="45"/>
                    <a:pt x="278" y="45"/>
                    <a:pt x="278" y="45"/>
                  </a:cubicBezTo>
                  <a:cubicBezTo>
                    <a:pt x="278" y="48"/>
                    <a:pt x="276" y="50"/>
                    <a:pt x="273" y="50"/>
                  </a:cubicBezTo>
                  <a:cubicBezTo>
                    <a:pt x="272" y="50"/>
                    <a:pt x="272" y="50"/>
                    <a:pt x="272" y="50"/>
                  </a:cubicBezTo>
                  <a:cubicBezTo>
                    <a:pt x="272" y="50"/>
                    <a:pt x="272" y="50"/>
                    <a:pt x="272" y="50"/>
                  </a:cubicBezTo>
                  <a:cubicBezTo>
                    <a:pt x="272" y="50"/>
                    <a:pt x="272" y="50"/>
                    <a:pt x="272" y="50"/>
                  </a:cubicBezTo>
                  <a:cubicBezTo>
                    <a:pt x="163" y="50"/>
                    <a:pt x="163" y="50"/>
                    <a:pt x="163" y="50"/>
                  </a:cubicBezTo>
                  <a:cubicBezTo>
                    <a:pt x="154" y="50"/>
                    <a:pt x="154" y="50"/>
                    <a:pt x="154" y="50"/>
                  </a:cubicBezTo>
                  <a:cubicBezTo>
                    <a:pt x="154" y="19"/>
                    <a:pt x="154" y="19"/>
                    <a:pt x="154" y="19"/>
                  </a:cubicBezTo>
                  <a:cubicBezTo>
                    <a:pt x="154" y="17"/>
                    <a:pt x="154" y="14"/>
                    <a:pt x="153" y="12"/>
                  </a:cubicBezTo>
                  <a:cubicBezTo>
                    <a:pt x="149" y="4"/>
                    <a:pt x="143" y="0"/>
                    <a:pt x="134" y="0"/>
                  </a:cubicBezTo>
                  <a:cubicBezTo>
                    <a:pt x="131" y="0"/>
                    <a:pt x="131" y="0"/>
                    <a:pt x="131" y="0"/>
                  </a:cubicBezTo>
                  <a:cubicBezTo>
                    <a:pt x="105" y="0"/>
                    <a:pt x="105" y="0"/>
                    <a:pt x="105" y="0"/>
                  </a:cubicBezTo>
                  <a:cubicBezTo>
                    <a:pt x="39" y="0"/>
                    <a:pt x="39" y="0"/>
                    <a:pt x="39" y="0"/>
                  </a:cubicBezTo>
                  <a:cubicBezTo>
                    <a:pt x="38" y="0"/>
                    <a:pt x="38" y="0"/>
                    <a:pt x="38" y="0"/>
                  </a:cubicBezTo>
                  <a:cubicBezTo>
                    <a:pt x="35" y="0"/>
                    <a:pt x="35" y="0"/>
                    <a:pt x="35" y="0"/>
                  </a:cubicBezTo>
                  <a:cubicBezTo>
                    <a:pt x="27" y="0"/>
                    <a:pt x="20" y="4"/>
                    <a:pt x="17" y="12"/>
                  </a:cubicBezTo>
                  <a:cubicBezTo>
                    <a:pt x="16" y="14"/>
                    <a:pt x="15" y="17"/>
                    <a:pt x="15" y="19"/>
                  </a:cubicBezTo>
                  <a:cubicBezTo>
                    <a:pt x="15" y="50"/>
                    <a:pt x="15" y="50"/>
                    <a:pt x="15" y="50"/>
                  </a:cubicBezTo>
                  <a:cubicBezTo>
                    <a:pt x="6" y="50"/>
                    <a:pt x="6" y="50"/>
                    <a:pt x="6" y="50"/>
                  </a:cubicBezTo>
                  <a:cubicBezTo>
                    <a:pt x="3" y="50"/>
                    <a:pt x="0" y="53"/>
                    <a:pt x="0" y="57"/>
                  </a:cubicBezTo>
                  <a:cubicBezTo>
                    <a:pt x="0" y="57"/>
                    <a:pt x="0" y="57"/>
                    <a:pt x="0" y="57"/>
                  </a:cubicBezTo>
                  <a:cubicBezTo>
                    <a:pt x="0" y="60"/>
                    <a:pt x="3" y="63"/>
                    <a:pt x="6" y="63"/>
                  </a:cubicBezTo>
                  <a:cubicBezTo>
                    <a:pt x="272" y="63"/>
                    <a:pt x="272" y="63"/>
                    <a:pt x="272" y="63"/>
                  </a:cubicBezTo>
                  <a:cubicBezTo>
                    <a:pt x="272" y="63"/>
                    <a:pt x="272" y="63"/>
                    <a:pt x="272" y="63"/>
                  </a:cubicBezTo>
                  <a:cubicBezTo>
                    <a:pt x="272" y="63"/>
                    <a:pt x="272" y="63"/>
                    <a:pt x="272" y="63"/>
                  </a:cubicBezTo>
                  <a:cubicBezTo>
                    <a:pt x="274" y="63"/>
                    <a:pt x="274" y="63"/>
                    <a:pt x="274" y="63"/>
                  </a:cubicBezTo>
                  <a:cubicBezTo>
                    <a:pt x="284" y="63"/>
                    <a:pt x="291" y="56"/>
                    <a:pt x="291" y="46"/>
                  </a:cubicBezTo>
                  <a:cubicBezTo>
                    <a:pt x="291" y="10"/>
                    <a:pt x="291" y="10"/>
                    <a:pt x="291" y="10"/>
                  </a:cubicBezTo>
                  <a:cubicBezTo>
                    <a:pt x="291" y="7"/>
                    <a:pt x="288" y="4"/>
                    <a:pt x="284" y="4"/>
                  </a:cubicBezTo>
                  <a:close/>
                  <a:moveTo>
                    <a:pt x="131" y="12"/>
                  </a:moveTo>
                  <a:cubicBezTo>
                    <a:pt x="134" y="12"/>
                    <a:pt x="134" y="12"/>
                    <a:pt x="134" y="12"/>
                  </a:cubicBezTo>
                  <a:cubicBezTo>
                    <a:pt x="136" y="12"/>
                    <a:pt x="138" y="13"/>
                    <a:pt x="139" y="14"/>
                  </a:cubicBezTo>
                  <a:cubicBezTo>
                    <a:pt x="141" y="16"/>
                    <a:pt x="142" y="17"/>
                    <a:pt x="142" y="19"/>
                  </a:cubicBezTo>
                  <a:cubicBezTo>
                    <a:pt x="142" y="50"/>
                    <a:pt x="142" y="50"/>
                    <a:pt x="142" y="50"/>
                  </a:cubicBezTo>
                  <a:cubicBezTo>
                    <a:pt x="125" y="50"/>
                    <a:pt x="125" y="50"/>
                    <a:pt x="125" y="50"/>
                  </a:cubicBezTo>
                  <a:cubicBezTo>
                    <a:pt x="112" y="50"/>
                    <a:pt x="112" y="50"/>
                    <a:pt x="112" y="50"/>
                  </a:cubicBezTo>
                  <a:cubicBezTo>
                    <a:pt x="112" y="12"/>
                    <a:pt x="112" y="12"/>
                    <a:pt x="112" y="12"/>
                  </a:cubicBezTo>
                  <a:lnTo>
                    <a:pt x="131" y="12"/>
                  </a:lnTo>
                  <a:close/>
                  <a:moveTo>
                    <a:pt x="99" y="12"/>
                  </a:moveTo>
                  <a:cubicBezTo>
                    <a:pt x="99" y="50"/>
                    <a:pt x="99" y="50"/>
                    <a:pt x="99" y="50"/>
                  </a:cubicBezTo>
                  <a:cubicBezTo>
                    <a:pt x="70" y="50"/>
                    <a:pt x="70" y="50"/>
                    <a:pt x="70" y="50"/>
                  </a:cubicBezTo>
                  <a:cubicBezTo>
                    <a:pt x="70" y="12"/>
                    <a:pt x="70" y="12"/>
                    <a:pt x="70" y="12"/>
                  </a:cubicBezTo>
                  <a:lnTo>
                    <a:pt x="99" y="12"/>
                  </a:lnTo>
                  <a:close/>
                  <a:moveTo>
                    <a:pt x="28" y="19"/>
                  </a:moveTo>
                  <a:cubicBezTo>
                    <a:pt x="28" y="17"/>
                    <a:pt x="29" y="16"/>
                    <a:pt x="30" y="14"/>
                  </a:cubicBezTo>
                  <a:cubicBezTo>
                    <a:pt x="31" y="13"/>
                    <a:pt x="33" y="12"/>
                    <a:pt x="35" y="12"/>
                  </a:cubicBezTo>
                  <a:cubicBezTo>
                    <a:pt x="38" y="12"/>
                    <a:pt x="38" y="12"/>
                    <a:pt x="38" y="12"/>
                  </a:cubicBezTo>
                  <a:cubicBezTo>
                    <a:pt x="57" y="12"/>
                    <a:pt x="57" y="12"/>
                    <a:pt x="57" y="12"/>
                  </a:cubicBezTo>
                  <a:cubicBezTo>
                    <a:pt x="57" y="50"/>
                    <a:pt x="57" y="50"/>
                    <a:pt x="57" y="50"/>
                  </a:cubicBezTo>
                  <a:cubicBezTo>
                    <a:pt x="45" y="50"/>
                    <a:pt x="45" y="50"/>
                    <a:pt x="45" y="50"/>
                  </a:cubicBezTo>
                  <a:cubicBezTo>
                    <a:pt x="28" y="50"/>
                    <a:pt x="28" y="50"/>
                    <a:pt x="28" y="50"/>
                  </a:cubicBezTo>
                  <a:cubicBezTo>
                    <a:pt x="28" y="50"/>
                    <a:pt x="28" y="50"/>
                    <a:pt x="28" y="50"/>
                  </a:cubicBezTo>
                  <a:lnTo>
                    <a:pt x="28" y="19"/>
                  </a:lnTo>
                  <a:close/>
                </a:path>
              </a:pathLst>
            </a:custGeom>
            <a:grpFill/>
            <a:ln w="9525">
              <a:noFill/>
              <a:round/>
            </a:ln>
          </p:spPr>
          <p:txBody>
            <a:bodyPr vert="horz" wrap="square" lIns="91440" tIns="45720" rIns="91440" bIns="45720" numCol="1" anchor="t" anchorCtr="0" compatLnSpc="1"/>
            <a:lstStyle/>
            <a:p>
              <a:endParaRPr lang="zh-CN" altLang="en-US" baseline="-25000">
                <a:latin typeface="微软雅黑" panose="020B0503020204020204" charset="-122"/>
                <a:ea typeface="微软雅黑" panose="020B0503020204020204" charset="-122"/>
                <a:cs typeface="微软雅黑" panose="020B0503020204020204" charset="-122"/>
              </a:endParaRPr>
            </a:p>
          </p:txBody>
        </p:sp>
        <p:sp>
          <p:nvSpPr>
            <p:cNvPr id="27" name="Freeform 86"/>
            <p:cNvSpPr>
              <a:spLocks noEditPoints="1"/>
            </p:cNvSpPr>
            <p:nvPr/>
          </p:nvSpPr>
          <p:spPr bwMode="auto">
            <a:xfrm>
              <a:off x="6076950" y="3451226"/>
              <a:ext cx="312738" cy="490538"/>
            </a:xfrm>
            <a:custGeom>
              <a:avLst/>
              <a:gdLst>
                <a:gd name="T0" fmla="*/ 63 w 83"/>
                <a:gd name="T1" fmla="*/ 63 h 129"/>
                <a:gd name="T2" fmla="*/ 77 w 83"/>
                <a:gd name="T3" fmla="*/ 57 h 129"/>
                <a:gd name="T4" fmla="*/ 79 w 83"/>
                <a:gd name="T5" fmla="*/ 55 h 129"/>
                <a:gd name="T6" fmla="*/ 83 w 83"/>
                <a:gd name="T7" fmla="*/ 45 h 129"/>
                <a:gd name="T8" fmla="*/ 83 w 83"/>
                <a:gd name="T9" fmla="*/ 43 h 129"/>
                <a:gd name="T10" fmla="*/ 83 w 83"/>
                <a:gd name="T11" fmla="*/ 20 h 129"/>
                <a:gd name="T12" fmla="*/ 82 w 83"/>
                <a:gd name="T13" fmla="*/ 12 h 129"/>
                <a:gd name="T14" fmla="*/ 77 w 83"/>
                <a:gd name="T15" fmla="*/ 6 h 129"/>
                <a:gd name="T16" fmla="*/ 63 w 83"/>
                <a:gd name="T17" fmla="*/ 0 h 129"/>
                <a:gd name="T18" fmla="*/ 44 w 83"/>
                <a:gd name="T19" fmla="*/ 0 h 129"/>
                <a:gd name="T20" fmla="*/ 39 w 83"/>
                <a:gd name="T21" fmla="*/ 0 h 129"/>
                <a:gd name="T22" fmla="*/ 20 w 83"/>
                <a:gd name="T23" fmla="*/ 0 h 129"/>
                <a:gd name="T24" fmla="*/ 6 w 83"/>
                <a:gd name="T25" fmla="*/ 6 h 129"/>
                <a:gd name="T26" fmla="*/ 2 w 83"/>
                <a:gd name="T27" fmla="*/ 12 h 129"/>
                <a:gd name="T28" fmla="*/ 0 w 83"/>
                <a:gd name="T29" fmla="*/ 20 h 129"/>
                <a:gd name="T30" fmla="*/ 0 w 83"/>
                <a:gd name="T31" fmla="*/ 29 h 129"/>
                <a:gd name="T32" fmla="*/ 0 w 83"/>
                <a:gd name="T33" fmla="*/ 43 h 129"/>
                <a:gd name="T34" fmla="*/ 0 w 83"/>
                <a:gd name="T35" fmla="*/ 45 h 129"/>
                <a:gd name="T36" fmla="*/ 4 w 83"/>
                <a:gd name="T37" fmla="*/ 55 h 129"/>
                <a:gd name="T38" fmla="*/ 6 w 83"/>
                <a:gd name="T39" fmla="*/ 57 h 129"/>
                <a:gd name="T40" fmla="*/ 20 w 83"/>
                <a:gd name="T41" fmla="*/ 63 h 129"/>
                <a:gd name="T42" fmla="*/ 20 w 83"/>
                <a:gd name="T43" fmla="*/ 63 h 129"/>
                <a:gd name="T44" fmla="*/ 36 w 83"/>
                <a:gd name="T45" fmla="*/ 63 h 129"/>
                <a:gd name="T46" fmla="*/ 36 w 83"/>
                <a:gd name="T47" fmla="*/ 123 h 129"/>
                <a:gd name="T48" fmla="*/ 42 w 83"/>
                <a:gd name="T49" fmla="*/ 129 h 129"/>
                <a:gd name="T50" fmla="*/ 42 w 83"/>
                <a:gd name="T51" fmla="*/ 129 h 129"/>
                <a:gd name="T52" fmla="*/ 43 w 83"/>
                <a:gd name="T53" fmla="*/ 129 h 129"/>
                <a:gd name="T54" fmla="*/ 49 w 83"/>
                <a:gd name="T55" fmla="*/ 123 h 129"/>
                <a:gd name="T56" fmla="*/ 49 w 83"/>
                <a:gd name="T57" fmla="*/ 63 h 129"/>
                <a:gd name="T58" fmla="*/ 63 w 83"/>
                <a:gd name="T59" fmla="*/ 63 h 129"/>
                <a:gd name="T60" fmla="*/ 13 w 83"/>
                <a:gd name="T61" fmla="*/ 20 h 129"/>
                <a:gd name="T62" fmla="*/ 15 w 83"/>
                <a:gd name="T63" fmla="*/ 15 h 129"/>
                <a:gd name="T64" fmla="*/ 20 w 83"/>
                <a:gd name="T65" fmla="*/ 13 h 129"/>
                <a:gd name="T66" fmla="*/ 39 w 83"/>
                <a:gd name="T67" fmla="*/ 13 h 129"/>
                <a:gd name="T68" fmla="*/ 44 w 83"/>
                <a:gd name="T69" fmla="*/ 13 h 129"/>
                <a:gd name="T70" fmla="*/ 63 w 83"/>
                <a:gd name="T71" fmla="*/ 13 h 129"/>
                <a:gd name="T72" fmla="*/ 68 w 83"/>
                <a:gd name="T73" fmla="*/ 15 h 129"/>
                <a:gd name="T74" fmla="*/ 70 w 83"/>
                <a:gd name="T75" fmla="*/ 20 h 129"/>
                <a:gd name="T76" fmla="*/ 70 w 83"/>
                <a:gd name="T77" fmla="*/ 43 h 129"/>
                <a:gd name="T78" fmla="*/ 68 w 83"/>
                <a:gd name="T79" fmla="*/ 48 h 129"/>
                <a:gd name="T80" fmla="*/ 66 w 83"/>
                <a:gd name="T81" fmla="*/ 50 h 129"/>
                <a:gd name="T82" fmla="*/ 63 w 83"/>
                <a:gd name="T83" fmla="*/ 50 h 129"/>
                <a:gd name="T84" fmla="*/ 20 w 83"/>
                <a:gd name="T85" fmla="*/ 50 h 129"/>
                <a:gd name="T86" fmla="*/ 18 w 83"/>
                <a:gd name="T87" fmla="*/ 50 h 129"/>
                <a:gd name="T88" fmla="*/ 15 w 83"/>
                <a:gd name="T89" fmla="*/ 48 h 129"/>
                <a:gd name="T90" fmla="*/ 13 w 83"/>
                <a:gd name="T91" fmla="*/ 43 h 129"/>
                <a:gd name="T92" fmla="*/ 13 w 83"/>
                <a:gd name="T93" fmla="*/ 2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3" h="129">
                  <a:moveTo>
                    <a:pt x="63" y="63"/>
                  </a:moveTo>
                  <a:cubicBezTo>
                    <a:pt x="69" y="63"/>
                    <a:pt x="74" y="60"/>
                    <a:pt x="77" y="57"/>
                  </a:cubicBezTo>
                  <a:cubicBezTo>
                    <a:pt x="78" y="56"/>
                    <a:pt x="78" y="55"/>
                    <a:pt x="79" y="55"/>
                  </a:cubicBezTo>
                  <a:cubicBezTo>
                    <a:pt x="81" y="52"/>
                    <a:pt x="83" y="49"/>
                    <a:pt x="83" y="45"/>
                  </a:cubicBezTo>
                  <a:cubicBezTo>
                    <a:pt x="83" y="44"/>
                    <a:pt x="83" y="44"/>
                    <a:pt x="83" y="43"/>
                  </a:cubicBezTo>
                  <a:cubicBezTo>
                    <a:pt x="83" y="20"/>
                    <a:pt x="83" y="20"/>
                    <a:pt x="83" y="20"/>
                  </a:cubicBezTo>
                  <a:cubicBezTo>
                    <a:pt x="83" y="17"/>
                    <a:pt x="82" y="14"/>
                    <a:pt x="82" y="12"/>
                  </a:cubicBezTo>
                  <a:cubicBezTo>
                    <a:pt x="80" y="10"/>
                    <a:pt x="79" y="8"/>
                    <a:pt x="77" y="6"/>
                  </a:cubicBezTo>
                  <a:cubicBezTo>
                    <a:pt x="74" y="2"/>
                    <a:pt x="68" y="0"/>
                    <a:pt x="63" y="0"/>
                  </a:cubicBezTo>
                  <a:cubicBezTo>
                    <a:pt x="44" y="0"/>
                    <a:pt x="44" y="0"/>
                    <a:pt x="44" y="0"/>
                  </a:cubicBezTo>
                  <a:cubicBezTo>
                    <a:pt x="39" y="0"/>
                    <a:pt x="39" y="0"/>
                    <a:pt x="39" y="0"/>
                  </a:cubicBezTo>
                  <a:cubicBezTo>
                    <a:pt x="20" y="0"/>
                    <a:pt x="20" y="0"/>
                    <a:pt x="20" y="0"/>
                  </a:cubicBezTo>
                  <a:cubicBezTo>
                    <a:pt x="15" y="0"/>
                    <a:pt x="10" y="2"/>
                    <a:pt x="6" y="6"/>
                  </a:cubicBezTo>
                  <a:cubicBezTo>
                    <a:pt x="4" y="8"/>
                    <a:pt x="3" y="10"/>
                    <a:pt x="2" y="12"/>
                  </a:cubicBezTo>
                  <a:cubicBezTo>
                    <a:pt x="1" y="14"/>
                    <a:pt x="0" y="17"/>
                    <a:pt x="0" y="20"/>
                  </a:cubicBezTo>
                  <a:cubicBezTo>
                    <a:pt x="0" y="29"/>
                    <a:pt x="0" y="29"/>
                    <a:pt x="0" y="29"/>
                  </a:cubicBezTo>
                  <a:cubicBezTo>
                    <a:pt x="0" y="43"/>
                    <a:pt x="0" y="43"/>
                    <a:pt x="0" y="43"/>
                  </a:cubicBezTo>
                  <a:cubicBezTo>
                    <a:pt x="0" y="44"/>
                    <a:pt x="0" y="44"/>
                    <a:pt x="0" y="45"/>
                  </a:cubicBezTo>
                  <a:cubicBezTo>
                    <a:pt x="1" y="49"/>
                    <a:pt x="2" y="52"/>
                    <a:pt x="4" y="55"/>
                  </a:cubicBezTo>
                  <a:cubicBezTo>
                    <a:pt x="5" y="55"/>
                    <a:pt x="5" y="56"/>
                    <a:pt x="6" y="57"/>
                  </a:cubicBezTo>
                  <a:cubicBezTo>
                    <a:pt x="10" y="60"/>
                    <a:pt x="15" y="63"/>
                    <a:pt x="20" y="63"/>
                  </a:cubicBezTo>
                  <a:cubicBezTo>
                    <a:pt x="20" y="63"/>
                    <a:pt x="20" y="63"/>
                    <a:pt x="20" y="63"/>
                  </a:cubicBezTo>
                  <a:cubicBezTo>
                    <a:pt x="36" y="63"/>
                    <a:pt x="36" y="63"/>
                    <a:pt x="36" y="63"/>
                  </a:cubicBezTo>
                  <a:cubicBezTo>
                    <a:pt x="36" y="123"/>
                    <a:pt x="36" y="123"/>
                    <a:pt x="36" y="123"/>
                  </a:cubicBezTo>
                  <a:cubicBezTo>
                    <a:pt x="36" y="127"/>
                    <a:pt x="39" y="129"/>
                    <a:pt x="42" y="129"/>
                  </a:cubicBezTo>
                  <a:cubicBezTo>
                    <a:pt x="42" y="129"/>
                    <a:pt x="42" y="129"/>
                    <a:pt x="42" y="129"/>
                  </a:cubicBezTo>
                  <a:cubicBezTo>
                    <a:pt x="43" y="129"/>
                    <a:pt x="43" y="129"/>
                    <a:pt x="43" y="129"/>
                  </a:cubicBezTo>
                  <a:cubicBezTo>
                    <a:pt x="46" y="129"/>
                    <a:pt x="49" y="126"/>
                    <a:pt x="49" y="123"/>
                  </a:cubicBezTo>
                  <a:cubicBezTo>
                    <a:pt x="49" y="63"/>
                    <a:pt x="49" y="63"/>
                    <a:pt x="49" y="63"/>
                  </a:cubicBezTo>
                  <a:lnTo>
                    <a:pt x="63" y="63"/>
                  </a:lnTo>
                  <a:close/>
                  <a:moveTo>
                    <a:pt x="13" y="20"/>
                  </a:moveTo>
                  <a:cubicBezTo>
                    <a:pt x="13" y="18"/>
                    <a:pt x="14" y="16"/>
                    <a:pt x="15" y="15"/>
                  </a:cubicBezTo>
                  <a:cubicBezTo>
                    <a:pt x="16" y="13"/>
                    <a:pt x="18" y="13"/>
                    <a:pt x="20" y="13"/>
                  </a:cubicBezTo>
                  <a:cubicBezTo>
                    <a:pt x="39" y="13"/>
                    <a:pt x="39" y="13"/>
                    <a:pt x="39" y="13"/>
                  </a:cubicBezTo>
                  <a:cubicBezTo>
                    <a:pt x="44" y="13"/>
                    <a:pt x="44" y="13"/>
                    <a:pt x="44" y="13"/>
                  </a:cubicBezTo>
                  <a:cubicBezTo>
                    <a:pt x="63" y="13"/>
                    <a:pt x="63" y="13"/>
                    <a:pt x="63" y="13"/>
                  </a:cubicBezTo>
                  <a:cubicBezTo>
                    <a:pt x="65" y="13"/>
                    <a:pt x="67" y="13"/>
                    <a:pt x="68" y="15"/>
                  </a:cubicBezTo>
                  <a:cubicBezTo>
                    <a:pt x="70" y="16"/>
                    <a:pt x="70" y="18"/>
                    <a:pt x="70" y="20"/>
                  </a:cubicBezTo>
                  <a:cubicBezTo>
                    <a:pt x="70" y="43"/>
                    <a:pt x="70" y="43"/>
                    <a:pt x="70" y="43"/>
                  </a:cubicBezTo>
                  <a:cubicBezTo>
                    <a:pt x="70" y="45"/>
                    <a:pt x="70" y="46"/>
                    <a:pt x="68" y="48"/>
                  </a:cubicBezTo>
                  <a:cubicBezTo>
                    <a:pt x="68" y="49"/>
                    <a:pt x="67" y="49"/>
                    <a:pt x="66" y="50"/>
                  </a:cubicBezTo>
                  <a:cubicBezTo>
                    <a:pt x="65" y="50"/>
                    <a:pt x="64" y="50"/>
                    <a:pt x="63" y="50"/>
                  </a:cubicBezTo>
                  <a:cubicBezTo>
                    <a:pt x="20" y="50"/>
                    <a:pt x="20" y="50"/>
                    <a:pt x="20" y="50"/>
                  </a:cubicBezTo>
                  <a:cubicBezTo>
                    <a:pt x="19" y="50"/>
                    <a:pt x="18" y="50"/>
                    <a:pt x="18" y="50"/>
                  </a:cubicBezTo>
                  <a:cubicBezTo>
                    <a:pt x="17" y="49"/>
                    <a:pt x="16" y="49"/>
                    <a:pt x="15" y="48"/>
                  </a:cubicBezTo>
                  <a:cubicBezTo>
                    <a:pt x="14" y="46"/>
                    <a:pt x="13" y="45"/>
                    <a:pt x="13" y="43"/>
                  </a:cubicBezTo>
                  <a:lnTo>
                    <a:pt x="13" y="20"/>
                  </a:lnTo>
                  <a:close/>
                </a:path>
              </a:pathLst>
            </a:custGeom>
            <a:grpFill/>
            <a:ln w="9525">
              <a:noFill/>
              <a:round/>
            </a:ln>
          </p:spPr>
          <p:txBody>
            <a:bodyPr vert="horz" wrap="square" lIns="91440" tIns="45720" rIns="91440" bIns="45720" numCol="1" anchor="t" anchorCtr="0" compatLnSpc="1"/>
            <a:lstStyle/>
            <a:p>
              <a:endParaRPr lang="zh-CN" altLang="en-US" baseline="-25000">
                <a:latin typeface="微软雅黑" panose="020B0503020204020204" charset="-122"/>
                <a:ea typeface="微软雅黑" panose="020B0503020204020204" charset="-122"/>
                <a:cs typeface="微软雅黑" panose="020B0503020204020204" charset="-122"/>
              </a:endParaRPr>
            </a:p>
          </p:txBody>
        </p:sp>
        <p:sp>
          <p:nvSpPr>
            <p:cNvPr id="28" name="Freeform 87"/>
            <p:cNvSpPr/>
            <p:nvPr/>
          </p:nvSpPr>
          <p:spPr bwMode="auto">
            <a:xfrm>
              <a:off x="7200900" y="3330576"/>
              <a:ext cx="560388" cy="46038"/>
            </a:xfrm>
            <a:custGeom>
              <a:avLst/>
              <a:gdLst>
                <a:gd name="T0" fmla="*/ 5 w 149"/>
                <a:gd name="T1" fmla="*/ 12 h 12"/>
                <a:gd name="T2" fmla="*/ 144 w 149"/>
                <a:gd name="T3" fmla="*/ 12 h 12"/>
                <a:gd name="T4" fmla="*/ 149 w 149"/>
                <a:gd name="T5" fmla="*/ 6 h 12"/>
                <a:gd name="T6" fmla="*/ 149 w 149"/>
                <a:gd name="T7" fmla="*/ 6 h 12"/>
                <a:gd name="T8" fmla="*/ 144 w 149"/>
                <a:gd name="T9" fmla="*/ 0 h 12"/>
                <a:gd name="T10" fmla="*/ 5 w 149"/>
                <a:gd name="T11" fmla="*/ 0 h 12"/>
                <a:gd name="T12" fmla="*/ 0 w 149"/>
                <a:gd name="T13" fmla="*/ 6 h 12"/>
                <a:gd name="T14" fmla="*/ 0 w 149"/>
                <a:gd name="T15" fmla="*/ 6 h 12"/>
                <a:gd name="T16" fmla="*/ 5 w 149"/>
                <a:gd name="T1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
                  <a:moveTo>
                    <a:pt x="5" y="12"/>
                  </a:moveTo>
                  <a:cubicBezTo>
                    <a:pt x="144" y="12"/>
                    <a:pt x="144" y="12"/>
                    <a:pt x="144" y="12"/>
                  </a:cubicBezTo>
                  <a:cubicBezTo>
                    <a:pt x="147" y="12"/>
                    <a:pt x="149" y="10"/>
                    <a:pt x="149" y="6"/>
                  </a:cubicBezTo>
                  <a:cubicBezTo>
                    <a:pt x="149" y="6"/>
                    <a:pt x="149" y="6"/>
                    <a:pt x="149" y="6"/>
                  </a:cubicBezTo>
                  <a:cubicBezTo>
                    <a:pt x="149" y="3"/>
                    <a:pt x="147" y="0"/>
                    <a:pt x="144" y="0"/>
                  </a:cubicBezTo>
                  <a:cubicBezTo>
                    <a:pt x="5" y="0"/>
                    <a:pt x="5" y="0"/>
                    <a:pt x="5" y="0"/>
                  </a:cubicBezTo>
                  <a:cubicBezTo>
                    <a:pt x="2" y="0"/>
                    <a:pt x="0" y="3"/>
                    <a:pt x="0" y="6"/>
                  </a:cubicBezTo>
                  <a:cubicBezTo>
                    <a:pt x="0" y="6"/>
                    <a:pt x="0" y="6"/>
                    <a:pt x="0" y="6"/>
                  </a:cubicBezTo>
                  <a:cubicBezTo>
                    <a:pt x="0" y="10"/>
                    <a:pt x="2" y="12"/>
                    <a:pt x="5" y="12"/>
                  </a:cubicBezTo>
                  <a:close/>
                </a:path>
              </a:pathLst>
            </a:custGeom>
            <a:grpFill/>
            <a:ln w="9525">
              <a:noFill/>
              <a:round/>
            </a:ln>
          </p:spPr>
          <p:txBody>
            <a:bodyPr vert="horz" wrap="square" lIns="91440" tIns="45720" rIns="91440" bIns="45720" numCol="1" anchor="t" anchorCtr="0" compatLnSpc="1"/>
            <a:lstStyle/>
            <a:p>
              <a:endParaRPr lang="zh-CN" altLang="en-US" baseline="-25000">
                <a:latin typeface="微软雅黑" panose="020B0503020204020204" charset="-122"/>
                <a:ea typeface="微软雅黑" panose="020B0503020204020204" charset="-122"/>
                <a:cs typeface="微软雅黑" panose="020B0503020204020204" charset="-122"/>
              </a:endParaRPr>
            </a:p>
          </p:txBody>
        </p:sp>
        <p:sp>
          <p:nvSpPr>
            <p:cNvPr id="29" name="Freeform 88"/>
            <p:cNvSpPr/>
            <p:nvPr/>
          </p:nvSpPr>
          <p:spPr bwMode="auto">
            <a:xfrm>
              <a:off x="7170738" y="3519488"/>
              <a:ext cx="623888" cy="46038"/>
            </a:xfrm>
            <a:custGeom>
              <a:avLst/>
              <a:gdLst>
                <a:gd name="T0" fmla="*/ 161 w 166"/>
                <a:gd name="T1" fmla="*/ 0 h 12"/>
                <a:gd name="T2" fmla="*/ 6 w 166"/>
                <a:gd name="T3" fmla="*/ 0 h 12"/>
                <a:gd name="T4" fmla="*/ 0 w 166"/>
                <a:gd name="T5" fmla="*/ 6 h 12"/>
                <a:gd name="T6" fmla="*/ 0 w 166"/>
                <a:gd name="T7" fmla="*/ 6 h 12"/>
                <a:gd name="T8" fmla="*/ 6 w 166"/>
                <a:gd name="T9" fmla="*/ 12 h 12"/>
                <a:gd name="T10" fmla="*/ 161 w 166"/>
                <a:gd name="T11" fmla="*/ 12 h 12"/>
                <a:gd name="T12" fmla="*/ 166 w 166"/>
                <a:gd name="T13" fmla="*/ 6 h 12"/>
                <a:gd name="T14" fmla="*/ 166 w 166"/>
                <a:gd name="T15" fmla="*/ 6 h 12"/>
                <a:gd name="T16" fmla="*/ 161 w 166"/>
                <a:gd name="T17"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6" h="12">
                  <a:moveTo>
                    <a:pt x="161" y="0"/>
                  </a:moveTo>
                  <a:cubicBezTo>
                    <a:pt x="6" y="0"/>
                    <a:pt x="6" y="0"/>
                    <a:pt x="6" y="0"/>
                  </a:cubicBezTo>
                  <a:cubicBezTo>
                    <a:pt x="3" y="0"/>
                    <a:pt x="0" y="3"/>
                    <a:pt x="0" y="6"/>
                  </a:cubicBezTo>
                  <a:cubicBezTo>
                    <a:pt x="0" y="6"/>
                    <a:pt x="0" y="6"/>
                    <a:pt x="0" y="6"/>
                  </a:cubicBezTo>
                  <a:cubicBezTo>
                    <a:pt x="0" y="10"/>
                    <a:pt x="3" y="12"/>
                    <a:pt x="6" y="12"/>
                  </a:cubicBezTo>
                  <a:cubicBezTo>
                    <a:pt x="161" y="12"/>
                    <a:pt x="161" y="12"/>
                    <a:pt x="161" y="12"/>
                  </a:cubicBezTo>
                  <a:cubicBezTo>
                    <a:pt x="164" y="12"/>
                    <a:pt x="166" y="10"/>
                    <a:pt x="166" y="6"/>
                  </a:cubicBezTo>
                  <a:cubicBezTo>
                    <a:pt x="166" y="6"/>
                    <a:pt x="166" y="6"/>
                    <a:pt x="166" y="6"/>
                  </a:cubicBezTo>
                  <a:cubicBezTo>
                    <a:pt x="166" y="3"/>
                    <a:pt x="164" y="0"/>
                    <a:pt x="161" y="0"/>
                  </a:cubicBezTo>
                  <a:close/>
                </a:path>
              </a:pathLst>
            </a:custGeom>
            <a:grpFill/>
            <a:ln w="9525">
              <a:noFill/>
              <a:round/>
            </a:ln>
          </p:spPr>
          <p:txBody>
            <a:bodyPr vert="horz" wrap="square" lIns="91440" tIns="45720" rIns="91440" bIns="45720" numCol="1" anchor="t" anchorCtr="0" compatLnSpc="1"/>
            <a:lstStyle/>
            <a:p>
              <a:endParaRPr lang="zh-CN" altLang="en-US" baseline="-25000">
                <a:latin typeface="微软雅黑" panose="020B0503020204020204" charset="-122"/>
                <a:ea typeface="微软雅黑" panose="020B0503020204020204" charset="-122"/>
                <a:cs typeface="微软雅黑" panose="020B0503020204020204" charset="-122"/>
              </a:endParaRPr>
            </a:p>
          </p:txBody>
        </p:sp>
        <p:sp>
          <p:nvSpPr>
            <p:cNvPr id="30" name="Freeform 89"/>
            <p:cNvSpPr/>
            <p:nvPr/>
          </p:nvSpPr>
          <p:spPr bwMode="auto">
            <a:xfrm>
              <a:off x="7212013" y="3565526"/>
              <a:ext cx="541338" cy="373063"/>
            </a:xfrm>
            <a:custGeom>
              <a:avLst/>
              <a:gdLst>
                <a:gd name="T0" fmla="*/ 137 w 144"/>
                <a:gd name="T1" fmla="*/ 33 h 98"/>
                <a:gd name="T2" fmla="*/ 131 w 144"/>
                <a:gd name="T3" fmla="*/ 38 h 98"/>
                <a:gd name="T4" fmla="*/ 131 w 144"/>
                <a:gd name="T5" fmla="*/ 38 h 98"/>
                <a:gd name="T6" fmla="*/ 131 w 144"/>
                <a:gd name="T7" fmla="*/ 75 h 98"/>
                <a:gd name="T8" fmla="*/ 120 w 144"/>
                <a:gd name="T9" fmla="*/ 85 h 98"/>
                <a:gd name="T10" fmla="*/ 14 w 144"/>
                <a:gd name="T11" fmla="*/ 85 h 98"/>
                <a:gd name="T12" fmla="*/ 34 w 144"/>
                <a:gd name="T13" fmla="*/ 0 h 98"/>
                <a:gd name="T14" fmla="*/ 22 w 144"/>
                <a:gd name="T15" fmla="*/ 0 h 98"/>
                <a:gd name="T16" fmla="*/ 0 w 144"/>
                <a:gd name="T17" fmla="*/ 98 h 98"/>
                <a:gd name="T18" fmla="*/ 120 w 144"/>
                <a:gd name="T19" fmla="*/ 98 h 98"/>
                <a:gd name="T20" fmla="*/ 143 w 144"/>
                <a:gd name="T21" fmla="*/ 75 h 98"/>
                <a:gd name="T22" fmla="*/ 143 w 144"/>
                <a:gd name="T23" fmla="*/ 40 h 98"/>
                <a:gd name="T24" fmla="*/ 144 w 144"/>
                <a:gd name="T25" fmla="*/ 39 h 98"/>
                <a:gd name="T26" fmla="*/ 137 w 144"/>
                <a:gd name="T27" fmla="*/ 33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4" h="98">
                  <a:moveTo>
                    <a:pt x="137" y="33"/>
                  </a:moveTo>
                  <a:cubicBezTo>
                    <a:pt x="134" y="33"/>
                    <a:pt x="132" y="35"/>
                    <a:pt x="131" y="38"/>
                  </a:cubicBezTo>
                  <a:cubicBezTo>
                    <a:pt x="131" y="38"/>
                    <a:pt x="131" y="38"/>
                    <a:pt x="131" y="38"/>
                  </a:cubicBezTo>
                  <a:cubicBezTo>
                    <a:pt x="131" y="75"/>
                    <a:pt x="131" y="75"/>
                    <a:pt x="131" y="75"/>
                  </a:cubicBezTo>
                  <a:cubicBezTo>
                    <a:pt x="131" y="81"/>
                    <a:pt x="126" y="85"/>
                    <a:pt x="120" y="85"/>
                  </a:cubicBezTo>
                  <a:cubicBezTo>
                    <a:pt x="14" y="85"/>
                    <a:pt x="14" y="85"/>
                    <a:pt x="14" y="85"/>
                  </a:cubicBezTo>
                  <a:cubicBezTo>
                    <a:pt x="34" y="0"/>
                    <a:pt x="34" y="0"/>
                    <a:pt x="34" y="0"/>
                  </a:cubicBezTo>
                  <a:cubicBezTo>
                    <a:pt x="22" y="0"/>
                    <a:pt x="22" y="0"/>
                    <a:pt x="22" y="0"/>
                  </a:cubicBezTo>
                  <a:cubicBezTo>
                    <a:pt x="0" y="98"/>
                    <a:pt x="0" y="98"/>
                    <a:pt x="0" y="98"/>
                  </a:cubicBezTo>
                  <a:cubicBezTo>
                    <a:pt x="120" y="98"/>
                    <a:pt x="120" y="98"/>
                    <a:pt x="120" y="98"/>
                  </a:cubicBezTo>
                  <a:cubicBezTo>
                    <a:pt x="133" y="98"/>
                    <a:pt x="143" y="87"/>
                    <a:pt x="143" y="75"/>
                  </a:cubicBezTo>
                  <a:cubicBezTo>
                    <a:pt x="143" y="40"/>
                    <a:pt x="143" y="40"/>
                    <a:pt x="143" y="40"/>
                  </a:cubicBezTo>
                  <a:cubicBezTo>
                    <a:pt x="144" y="40"/>
                    <a:pt x="144" y="39"/>
                    <a:pt x="144" y="39"/>
                  </a:cubicBezTo>
                  <a:cubicBezTo>
                    <a:pt x="144" y="35"/>
                    <a:pt x="141" y="33"/>
                    <a:pt x="137" y="33"/>
                  </a:cubicBezTo>
                  <a:close/>
                </a:path>
              </a:pathLst>
            </a:custGeom>
            <a:grpFill/>
            <a:ln w="9525">
              <a:noFill/>
              <a:round/>
            </a:ln>
          </p:spPr>
          <p:txBody>
            <a:bodyPr vert="horz" wrap="square" lIns="91440" tIns="45720" rIns="91440" bIns="45720" numCol="1" anchor="t" anchorCtr="0" compatLnSpc="1"/>
            <a:lstStyle/>
            <a:p>
              <a:endParaRPr lang="zh-CN" altLang="en-US" baseline="-25000">
                <a:latin typeface="微软雅黑" panose="020B0503020204020204" charset="-122"/>
                <a:ea typeface="微软雅黑" panose="020B0503020204020204" charset="-122"/>
                <a:cs typeface="微软雅黑" panose="020B0503020204020204" charset="-122"/>
              </a:endParaRPr>
            </a:p>
          </p:txBody>
        </p:sp>
        <p:sp>
          <p:nvSpPr>
            <p:cNvPr id="31" name="Freeform 90"/>
            <p:cNvSpPr/>
            <p:nvPr/>
          </p:nvSpPr>
          <p:spPr bwMode="auto">
            <a:xfrm>
              <a:off x="6453188" y="3287713"/>
              <a:ext cx="360363" cy="350838"/>
            </a:xfrm>
            <a:custGeom>
              <a:avLst/>
              <a:gdLst>
                <a:gd name="T0" fmla="*/ 8 w 96"/>
                <a:gd name="T1" fmla="*/ 92 h 92"/>
                <a:gd name="T2" fmla="*/ 10 w 96"/>
                <a:gd name="T3" fmla="*/ 91 h 92"/>
                <a:gd name="T4" fmla="*/ 50 w 96"/>
                <a:gd name="T5" fmla="*/ 61 h 92"/>
                <a:gd name="T6" fmla="*/ 85 w 96"/>
                <a:gd name="T7" fmla="*/ 90 h 92"/>
                <a:gd name="T8" fmla="*/ 86 w 96"/>
                <a:gd name="T9" fmla="*/ 90 h 92"/>
                <a:gd name="T10" fmla="*/ 90 w 96"/>
                <a:gd name="T11" fmla="*/ 92 h 92"/>
                <a:gd name="T12" fmla="*/ 96 w 96"/>
                <a:gd name="T13" fmla="*/ 85 h 92"/>
                <a:gd name="T14" fmla="*/ 92 w 96"/>
                <a:gd name="T15" fmla="*/ 79 h 92"/>
                <a:gd name="T16" fmla="*/ 65 w 96"/>
                <a:gd name="T17" fmla="*/ 56 h 92"/>
                <a:gd name="T18" fmla="*/ 64 w 96"/>
                <a:gd name="T19" fmla="*/ 55 h 92"/>
                <a:gd name="T20" fmla="*/ 87 w 96"/>
                <a:gd name="T21" fmla="*/ 55 h 92"/>
                <a:gd name="T22" fmla="*/ 93 w 96"/>
                <a:gd name="T23" fmla="*/ 49 h 92"/>
                <a:gd name="T24" fmla="*/ 93 w 96"/>
                <a:gd name="T25" fmla="*/ 49 h 92"/>
                <a:gd name="T26" fmla="*/ 87 w 96"/>
                <a:gd name="T27" fmla="*/ 43 h 92"/>
                <a:gd name="T28" fmla="*/ 56 w 96"/>
                <a:gd name="T29" fmla="*/ 43 h 92"/>
                <a:gd name="T30" fmla="*/ 56 w 96"/>
                <a:gd name="T31" fmla="*/ 35 h 92"/>
                <a:gd name="T32" fmla="*/ 56 w 96"/>
                <a:gd name="T33" fmla="*/ 27 h 92"/>
                <a:gd name="T34" fmla="*/ 63 w 96"/>
                <a:gd name="T35" fmla="*/ 27 h 92"/>
                <a:gd name="T36" fmla="*/ 74 w 96"/>
                <a:gd name="T37" fmla="*/ 27 h 92"/>
                <a:gd name="T38" fmla="*/ 84 w 96"/>
                <a:gd name="T39" fmla="*/ 27 h 92"/>
                <a:gd name="T40" fmla="*/ 84 w 96"/>
                <a:gd name="T41" fmla="*/ 27 h 92"/>
                <a:gd name="T42" fmla="*/ 90 w 96"/>
                <a:gd name="T43" fmla="*/ 23 h 92"/>
                <a:gd name="T44" fmla="*/ 90 w 96"/>
                <a:gd name="T45" fmla="*/ 23 h 92"/>
                <a:gd name="T46" fmla="*/ 90 w 96"/>
                <a:gd name="T47" fmla="*/ 23 h 92"/>
                <a:gd name="T48" fmla="*/ 90 w 96"/>
                <a:gd name="T49" fmla="*/ 22 h 92"/>
                <a:gd name="T50" fmla="*/ 90 w 96"/>
                <a:gd name="T51" fmla="*/ 21 h 92"/>
                <a:gd name="T52" fmla="*/ 90 w 96"/>
                <a:gd name="T53" fmla="*/ 21 h 92"/>
                <a:gd name="T54" fmla="*/ 90 w 96"/>
                <a:gd name="T55" fmla="*/ 21 h 92"/>
                <a:gd name="T56" fmla="*/ 90 w 96"/>
                <a:gd name="T57" fmla="*/ 20 h 92"/>
                <a:gd name="T58" fmla="*/ 90 w 96"/>
                <a:gd name="T59" fmla="*/ 19 h 92"/>
                <a:gd name="T60" fmla="*/ 89 w 96"/>
                <a:gd name="T61" fmla="*/ 17 h 92"/>
                <a:gd name="T62" fmla="*/ 85 w 96"/>
                <a:gd name="T63" fmla="*/ 15 h 92"/>
                <a:gd name="T64" fmla="*/ 85 w 96"/>
                <a:gd name="T65" fmla="*/ 15 h 92"/>
                <a:gd name="T66" fmla="*/ 84 w 96"/>
                <a:gd name="T67" fmla="*/ 14 h 92"/>
                <a:gd name="T68" fmla="*/ 22 w 96"/>
                <a:gd name="T69" fmla="*/ 14 h 92"/>
                <a:gd name="T70" fmla="*/ 24 w 96"/>
                <a:gd name="T71" fmla="*/ 9 h 92"/>
                <a:gd name="T72" fmla="*/ 20 w 96"/>
                <a:gd name="T73" fmla="*/ 1 h 92"/>
                <a:gd name="T74" fmla="*/ 20 w 96"/>
                <a:gd name="T75" fmla="*/ 1 h 92"/>
                <a:gd name="T76" fmla="*/ 12 w 96"/>
                <a:gd name="T77" fmla="*/ 5 h 92"/>
                <a:gd name="T78" fmla="*/ 8 w 96"/>
                <a:gd name="T79" fmla="*/ 19 h 92"/>
                <a:gd name="T80" fmla="*/ 9 w 96"/>
                <a:gd name="T81" fmla="*/ 25 h 92"/>
                <a:gd name="T82" fmla="*/ 13 w 96"/>
                <a:gd name="T83" fmla="*/ 27 h 92"/>
                <a:gd name="T84" fmla="*/ 44 w 96"/>
                <a:gd name="T85" fmla="*/ 27 h 92"/>
                <a:gd name="T86" fmla="*/ 44 w 96"/>
                <a:gd name="T87" fmla="*/ 35 h 92"/>
                <a:gd name="T88" fmla="*/ 43 w 96"/>
                <a:gd name="T89" fmla="*/ 39 h 92"/>
                <a:gd name="T90" fmla="*/ 43 w 96"/>
                <a:gd name="T91" fmla="*/ 39 h 92"/>
                <a:gd name="T92" fmla="*/ 43 w 96"/>
                <a:gd name="T93" fmla="*/ 43 h 92"/>
                <a:gd name="T94" fmla="*/ 10 w 96"/>
                <a:gd name="T95" fmla="*/ 43 h 92"/>
                <a:gd name="T96" fmla="*/ 4 w 96"/>
                <a:gd name="T97" fmla="*/ 49 h 92"/>
                <a:gd name="T98" fmla="*/ 4 w 96"/>
                <a:gd name="T99" fmla="*/ 49 h 92"/>
                <a:gd name="T100" fmla="*/ 10 w 96"/>
                <a:gd name="T101" fmla="*/ 55 h 92"/>
                <a:gd name="T102" fmla="*/ 38 w 96"/>
                <a:gd name="T103" fmla="*/ 55 h 92"/>
                <a:gd name="T104" fmla="*/ 36 w 96"/>
                <a:gd name="T105" fmla="*/ 58 h 92"/>
                <a:gd name="T106" fmla="*/ 31 w 96"/>
                <a:gd name="T107" fmla="*/ 64 h 92"/>
                <a:gd name="T108" fmla="*/ 31 w 96"/>
                <a:gd name="T109" fmla="*/ 65 h 92"/>
                <a:gd name="T110" fmla="*/ 30 w 96"/>
                <a:gd name="T111" fmla="*/ 65 h 92"/>
                <a:gd name="T112" fmla="*/ 3 w 96"/>
                <a:gd name="T113" fmla="*/ 80 h 92"/>
                <a:gd name="T114" fmla="*/ 3 w 96"/>
                <a:gd name="T115" fmla="*/ 80 h 92"/>
                <a:gd name="T116" fmla="*/ 0 w 96"/>
                <a:gd name="T117" fmla="*/ 86 h 92"/>
                <a:gd name="T118" fmla="*/ 7 w 96"/>
                <a:gd name="T119" fmla="*/ 92 h 92"/>
                <a:gd name="T120" fmla="*/ 7 w 96"/>
                <a:gd name="T121" fmla="*/ 92 h 92"/>
                <a:gd name="T122" fmla="*/ 7 w 96"/>
                <a:gd name="T123" fmla="*/ 92 h 92"/>
                <a:gd name="T124" fmla="*/ 8 w 96"/>
                <a:gd name="T125" fmla="*/ 9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96" h="92">
                  <a:moveTo>
                    <a:pt x="8" y="92"/>
                  </a:moveTo>
                  <a:cubicBezTo>
                    <a:pt x="9" y="92"/>
                    <a:pt x="9" y="92"/>
                    <a:pt x="10" y="91"/>
                  </a:cubicBezTo>
                  <a:cubicBezTo>
                    <a:pt x="29" y="84"/>
                    <a:pt x="43" y="74"/>
                    <a:pt x="50" y="61"/>
                  </a:cubicBezTo>
                  <a:cubicBezTo>
                    <a:pt x="85" y="90"/>
                    <a:pt x="85" y="90"/>
                    <a:pt x="85" y="90"/>
                  </a:cubicBezTo>
                  <a:cubicBezTo>
                    <a:pt x="86" y="90"/>
                    <a:pt x="86" y="90"/>
                    <a:pt x="86" y="90"/>
                  </a:cubicBezTo>
                  <a:cubicBezTo>
                    <a:pt x="87" y="91"/>
                    <a:pt x="88" y="92"/>
                    <a:pt x="90" y="92"/>
                  </a:cubicBezTo>
                  <a:cubicBezTo>
                    <a:pt x="94" y="92"/>
                    <a:pt x="96" y="89"/>
                    <a:pt x="96" y="85"/>
                  </a:cubicBezTo>
                  <a:cubicBezTo>
                    <a:pt x="96" y="82"/>
                    <a:pt x="94" y="80"/>
                    <a:pt x="92" y="79"/>
                  </a:cubicBezTo>
                  <a:cubicBezTo>
                    <a:pt x="65" y="56"/>
                    <a:pt x="65" y="56"/>
                    <a:pt x="65" y="56"/>
                  </a:cubicBezTo>
                  <a:cubicBezTo>
                    <a:pt x="64" y="55"/>
                    <a:pt x="64" y="55"/>
                    <a:pt x="64" y="55"/>
                  </a:cubicBezTo>
                  <a:cubicBezTo>
                    <a:pt x="87" y="55"/>
                    <a:pt x="87" y="55"/>
                    <a:pt x="87" y="55"/>
                  </a:cubicBezTo>
                  <a:cubicBezTo>
                    <a:pt x="91" y="55"/>
                    <a:pt x="93" y="53"/>
                    <a:pt x="93" y="49"/>
                  </a:cubicBezTo>
                  <a:cubicBezTo>
                    <a:pt x="93" y="49"/>
                    <a:pt x="93" y="49"/>
                    <a:pt x="93" y="49"/>
                  </a:cubicBezTo>
                  <a:cubicBezTo>
                    <a:pt x="93" y="46"/>
                    <a:pt x="91" y="43"/>
                    <a:pt x="87" y="43"/>
                  </a:cubicBezTo>
                  <a:cubicBezTo>
                    <a:pt x="56" y="43"/>
                    <a:pt x="56" y="43"/>
                    <a:pt x="56" y="43"/>
                  </a:cubicBezTo>
                  <a:cubicBezTo>
                    <a:pt x="56" y="40"/>
                    <a:pt x="56" y="37"/>
                    <a:pt x="56" y="35"/>
                  </a:cubicBezTo>
                  <a:cubicBezTo>
                    <a:pt x="56" y="27"/>
                    <a:pt x="56" y="27"/>
                    <a:pt x="56" y="27"/>
                  </a:cubicBezTo>
                  <a:cubicBezTo>
                    <a:pt x="63" y="27"/>
                    <a:pt x="63" y="27"/>
                    <a:pt x="63" y="27"/>
                  </a:cubicBezTo>
                  <a:cubicBezTo>
                    <a:pt x="74" y="27"/>
                    <a:pt x="74" y="27"/>
                    <a:pt x="74" y="27"/>
                  </a:cubicBezTo>
                  <a:cubicBezTo>
                    <a:pt x="84" y="27"/>
                    <a:pt x="84" y="27"/>
                    <a:pt x="84" y="27"/>
                  </a:cubicBezTo>
                  <a:cubicBezTo>
                    <a:pt x="84" y="27"/>
                    <a:pt x="84" y="27"/>
                    <a:pt x="84" y="27"/>
                  </a:cubicBezTo>
                  <a:cubicBezTo>
                    <a:pt x="86" y="27"/>
                    <a:pt x="89" y="25"/>
                    <a:pt x="90" y="23"/>
                  </a:cubicBezTo>
                  <a:cubicBezTo>
                    <a:pt x="90" y="23"/>
                    <a:pt x="90" y="23"/>
                    <a:pt x="90" y="23"/>
                  </a:cubicBezTo>
                  <a:cubicBezTo>
                    <a:pt x="90" y="23"/>
                    <a:pt x="90" y="23"/>
                    <a:pt x="90" y="23"/>
                  </a:cubicBezTo>
                  <a:cubicBezTo>
                    <a:pt x="90" y="23"/>
                    <a:pt x="90" y="22"/>
                    <a:pt x="90" y="22"/>
                  </a:cubicBezTo>
                  <a:cubicBezTo>
                    <a:pt x="90" y="22"/>
                    <a:pt x="90" y="21"/>
                    <a:pt x="90" y="21"/>
                  </a:cubicBezTo>
                  <a:cubicBezTo>
                    <a:pt x="90" y="21"/>
                    <a:pt x="90" y="21"/>
                    <a:pt x="90" y="21"/>
                  </a:cubicBezTo>
                  <a:cubicBezTo>
                    <a:pt x="90" y="21"/>
                    <a:pt x="90" y="21"/>
                    <a:pt x="90" y="21"/>
                  </a:cubicBezTo>
                  <a:cubicBezTo>
                    <a:pt x="90" y="20"/>
                    <a:pt x="90" y="20"/>
                    <a:pt x="90" y="20"/>
                  </a:cubicBezTo>
                  <a:cubicBezTo>
                    <a:pt x="90" y="20"/>
                    <a:pt x="90" y="20"/>
                    <a:pt x="90" y="19"/>
                  </a:cubicBezTo>
                  <a:cubicBezTo>
                    <a:pt x="90" y="19"/>
                    <a:pt x="89" y="18"/>
                    <a:pt x="89" y="17"/>
                  </a:cubicBezTo>
                  <a:cubicBezTo>
                    <a:pt x="88" y="16"/>
                    <a:pt x="87" y="15"/>
                    <a:pt x="85" y="15"/>
                  </a:cubicBezTo>
                  <a:cubicBezTo>
                    <a:pt x="85" y="15"/>
                    <a:pt x="85" y="15"/>
                    <a:pt x="85" y="15"/>
                  </a:cubicBezTo>
                  <a:cubicBezTo>
                    <a:pt x="84" y="15"/>
                    <a:pt x="84" y="14"/>
                    <a:pt x="84" y="14"/>
                  </a:cubicBezTo>
                  <a:cubicBezTo>
                    <a:pt x="22" y="14"/>
                    <a:pt x="22" y="14"/>
                    <a:pt x="22" y="14"/>
                  </a:cubicBezTo>
                  <a:cubicBezTo>
                    <a:pt x="24" y="9"/>
                    <a:pt x="24" y="9"/>
                    <a:pt x="24" y="9"/>
                  </a:cubicBezTo>
                  <a:cubicBezTo>
                    <a:pt x="25" y="6"/>
                    <a:pt x="23" y="3"/>
                    <a:pt x="20" y="1"/>
                  </a:cubicBezTo>
                  <a:cubicBezTo>
                    <a:pt x="20" y="1"/>
                    <a:pt x="20" y="1"/>
                    <a:pt x="20" y="1"/>
                  </a:cubicBezTo>
                  <a:cubicBezTo>
                    <a:pt x="17" y="0"/>
                    <a:pt x="13" y="2"/>
                    <a:pt x="12" y="5"/>
                  </a:cubicBezTo>
                  <a:cubicBezTo>
                    <a:pt x="8" y="19"/>
                    <a:pt x="8" y="19"/>
                    <a:pt x="8" y="19"/>
                  </a:cubicBezTo>
                  <a:cubicBezTo>
                    <a:pt x="7" y="21"/>
                    <a:pt x="7" y="23"/>
                    <a:pt x="9" y="25"/>
                  </a:cubicBezTo>
                  <a:cubicBezTo>
                    <a:pt x="10" y="26"/>
                    <a:pt x="11" y="27"/>
                    <a:pt x="13" y="27"/>
                  </a:cubicBezTo>
                  <a:cubicBezTo>
                    <a:pt x="44" y="27"/>
                    <a:pt x="44" y="27"/>
                    <a:pt x="44" y="27"/>
                  </a:cubicBezTo>
                  <a:cubicBezTo>
                    <a:pt x="44" y="35"/>
                    <a:pt x="44" y="35"/>
                    <a:pt x="44" y="35"/>
                  </a:cubicBezTo>
                  <a:cubicBezTo>
                    <a:pt x="44" y="36"/>
                    <a:pt x="44" y="37"/>
                    <a:pt x="43" y="39"/>
                  </a:cubicBezTo>
                  <a:cubicBezTo>
                    <a:pt x="43" y="39"/>
                    <a:pt x="43" y="39"/>
                    <a:pt x="43" y="39"/>
                  </a:cubicBezTo>
                  <a:cubicBezTo>
                    <a:pt x="43" y="39"/>
                    <a:pt x="44" y="40"/>
                    <a:pt x="43" y="43"/>
                  </a:cubicBezTo>
                  <a:cubicBezTo>
                    <a:pt x="10" y="43"/>
                    <a:pt x="10" y="43"/>
                    <a:pt x="10" y="43"/>
                  </a:cubicBezTo>
                  <a:cubicBezTo>
                    <a:pt x="6" y="43"/>
                    <a:pt x="4" y="46"/>
                    <a:pt x="4" y="49"/>
                  </a:cubicBezTo>
                  <a:cubicBezTo>
                    <a:pt x="4" y="49"/>
                    <a:pt x="4" y="49"/>
                    <a:pt x="4" y="49"/>
                  </a:cubicBezTo>
                  <a:cubicBezTo>
                    <a:pt x="4" y="53"/>
                    <a:pt x="6" y="55"/>
                    <a:pt x="10" y="55"/>
                  </a:cubicBezTo>
                  <a:cubicBezTo>
                    <a:pt x="38" y="55"/>
                    <a:pt x="38" y="55"/>
                    <a:pt x="38" y="55"/>
                  </a:cubicBezTo>
                  <a:cubicBezTo>
                    <a:pt x="38" y="56"/>
                    <a:pt x="37" y="57"/>
                    <a:pt x="36" y="58"/>
                  </a:cubicBezTo>
                  <a:cubicBezTo>
                    <a:pt x="35" y="61"/>
                    <a:pt x="33" y="63"/>
                    <a:pt x="31" y="64"/>
                  </a:cubicBezTo>
                  <a:cubicBezTo>
                    <a:pt x="31" y="65"/>
                    <a:pt x="31" y="65"/>
                    <a:pt x="31" y="65"/>
                  </a:cubicBezTo>
                  <a:cubicBezTo>
                    <a:pt x="31" y="65"/>
                    <a:pt x="30" y="65"/>
                    <a:pt x="30" y="65"/>
                  </a:cubicBezTo>
                  <a:cubicBezTo>
                    <a:pt x="24" y="71"/>
                    <a:pt x="15" y="76"/>
                    <a:pt x="3" y="80"/>
                  </a:cubicBezTo>
                  <a:cubicBezTo>
                    <a:pt x="3" y="80"/>
                    <a:pt x="3" y="80"/>
                    <a:pt x="3" y="80"/>
                  </a:cubicBezTo>
                  <a:cubicBezTo>
                    <a:pt x="2" y="82"/>
                    <a:pt x="0" y="84"/>
                    <a:pt x="0" y="86"/>
                  </a:cubicBezTo>
                  <a:cubicBezTo>
                    <a:pt x="0" y="89"/>
                    <a:pt x="3" y="92"/>
                    <a:pt x="7" y="92"/>
                  </a:cubicBezTo>
                  <a:cubicBezTo>
                    <a:pt x="7" y="92"/>
                    <a:pt x="7" y="92"/>
                    <a:pt x="7" y="92"/>
                  </a:cubicBezTo>
                  <a:cubicBezTo>
                    <a:pt x="7" y="92"/>
                    <a:pt x="7" y="92"/>
                    <a:pt x="7" y="92"/>
                  </a:cubicBezTo>
                  <a:cubicBezTo>
                    <a:pt x="8" y="92"/>
                    <a:pt x="8" y="92"/>
                    <a:pt x="8" y="92"/>
                  </a:cubicBezTo>
                  <a:close/>
                </a:path>
              </a:pathLst>
            </a:custGeom>
            <a:grpFill/>
            <a:ln w="9525">
              <a:noFill/>
              <a:round/>
            </a:ln>
          </p:spPr>
          <p:txBody>
            <a:bodyPr vert="horz" wrap="square" lIns="91440" tIns="45720" rIns="91440" bIns="45720" numCol="1" anchor="t" anchorCtr="0" compatLnSpc="1"/>
            <a:lstStyle/>
            <a:p>
              <a:endParaRPr lang="zh-CN" altLang="en-US" baseline="-25000">
                <a:latin typeface="微软雅黑" panose="020B0503020204020204" charset="-122"/>
                <a:ea typeface="微软雅黑" panose="020B0503020204020204" charset="-122"/>
                <a:cs typeface="微软雅黑" panose="020B0503020204020204" charset="-122"/>
              </a:endParaRPr>
            </a:p>
          </p:txBody>
        </p:sp>
        <p:sp>
          <p:nvSpPr>
            <p:cNvPr id="32" name="Freeform 91"/>
            <p:cNvSpPr>
              <a:spLocks noEditPoints="1"/>
            </p:cNvSpPr>
            <p:nvPr/>
          </p:nvSpPr>
          <p:spPr bwMode="auto">
            <a:xfrm>
              <a:off x="6508750" y="3652838"/>
              <a:ext cx="546100" cy="285750"/>
            </a:xfrm>
            <a:custGeom>
              <a:avLst/>
              <a:gdLst>
                <a:gd name="T0" fmla="*/ 125 w 145"/>
                <a:gd name="T1" fmla="*/ 0 h 75"/>
                <a:gd name="T2" fmla="*/ 20 w 145"/>
                <a:gd name="T3" fmla="*/ 0 h 75"/>
                <a:gd name="T4" fmla="*/ 0 w 145"/>
                <a:gd name="T5" fmla="*/ 20 h 75"/>
                <a:gd name="T6" fmla="*/ 0 w 145"/>
                <a:gd name="T7" fmla="*/ 55 h 75"/>
                <a:gd name="T8" fmla="*/ 20 w 145"/>
                <a:gd name="T9" fmla="*/ 75 h 75"/>
                <a:gd name="T10" fmla="*/ 125 w 145"/>
                <a:gd name="T11" fmla="*/ 75 h 75"/>
                <a:gd name="T12" fmla="*/ 145 w 145"/>
                <a:gd name="T13" fmla="*/ 55 h 75"/>
                <a:gd name="T14" fmla="*/ 145 w 145"/>
                <a:gd name="T15" fmla="*/ 20 h 75"/>
                <a:gd name="T16" fmla="*/ 125 w 145"/>
                <a:gd name="T17" fmla="*/ 0 h 75"/>
                <a:gd name="T18" fmla="*/ 132 w 145"/>
                <a:gd name="T19" fmla="*/ 55 h 75"/>
                <a:gd name="T20" fmla="*/ 125 w 145"/>
                <a:gd name="T21" fmla="*/ 62 h 75"/>
                <a:gd name="T22" fmla="*/ 20 w 145"/>
                <a:gd name="T23" fmla="*/ 62 h 75"/>
                <a:gd name="T24" fmla="*/ 13 w 145"/>
                <a:gd name="T25" fmla="*/ 55 h 75"/>
                <a:gd name="T26" fmla="*/ 13 w 145"/>
                <a:gd name="T27" fmla="*/ 44 h 75"/>
                <a:gd name="T28" fmla="*/ 132 w 145"/>
                <a:gd name="T29" fmla="*/ 44 h 75"/>
                <a:gd name="T30" fmla="*/ 132 w 145"/>
                <a:gd name="T31" fmla="*/ 55 h 75"/>
                <a:gd name="T32" fmla="*/ 132 w 145"/>
                <a:gd name="T33" fmla="*/ 31 h 75"/>
                <a:gd name="T34" fmla="*/ 13 w 145"/>
                <a:gd name="T35" fmla="*/ 31 h 75"/>
                <a:gd name="T36" fmla="*/ 13 w 145"/>
                <a:gd name="T37" fmla="*/ 20 h 75"/>
                <a:gd name="T38" fmla="*/ 20 w 145"/>
                <a:gd name="T39" fmla="*/ 13 h 75"/>
                <a:gd name="T40" fmla="*/ 125 w 145"/>
                <a:gd name="T41" fmla="*/ 13 h 75"/>
                <a:gd name="T42" fmla="*/ 132 w 145"/>
                <a:gd name="T43" fmla="*/ 20 h 75"/>
                <a:gd name="T44" fmla="*/ 132 w 145"/>
                <a:gd name="T45" fmla="*/ 31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45" h="75">
                  <a:moveTo>
                    <a:pt x="125" y="0"/>
                  </a:moveTo>
                  <a:cubicBezTo>
                    <a:pt x="20" y="0"/>
                    <a:pt x="20" y="0"/>
                    <a:pt x="20" y="0"/>
                  </a:cubicBezTo>
                  <a:cubicBezTo>
                    <a:pt x="9" y="0"/>
                    <a:pt x="0" y="9"/>
                    <a:pt x="0" y="20"/>
                  </a:cubicBezTo>
                  <a:cubicBezTo>
                    <a:pt x="0" y="55"/>
                    <a:pt x="0" y="55"/>
                    <a:pt x="0" y="55"/>
                  </a:cubicBezTo>
                  <a:cubicBezTo>
                    <a:pt x="0" y="66"/>
                    <a:pt x="9" y="75"/>
                    <a:pt x="20" y="75"/>
                  </a:cubicBezTo>
                  <a:cubicBezTo>
                    <a:pt x="125" y="75"/>
                    <a:pt x="125" y="75"/>
                    <a:pt x="125" y="75"/>
                  </a:cubicBezTo>
                  <a:cubicBezTo>
                    <a:pt x="136" y="75"/>
                    <a:pt x="145" y="66"/>
                    <a:pt x="145" y="55"/>
                  </a:cubicBezTo>
                  <a:cubicBezTo>
                    <a:pt x="145" y="20"/>
                    <a:pt x="145" y="20"/>
                    <a:pt x="145" y="20"/>
                  </a:cubicBezTo>
                  <a:cubicBezTo>
                    <a:pt x="145" y="9"/>
                    <a:pt x="136" y="0"/>
                    <a:pt x="125" y="0"/>
                  </a:cubicBezTo>
                  <a:close/>
                  <a:moveTo>
                    <a:pt x="132" y="55"/>
                  </a:moveTo>
                  <a:cubicBezTo>
                    <a:pt x="132" y="59"/>
                    <a:pt x="129" y="62"/>
                    <a:pt x="125" y="62"/>
                  </a:cubicBezTo>
                  <a:cubicBezTo>
                    <a:pt x="20" y="62"/>
                    <a:pt x="20" y="62"/>
                    <a:pt x="20" y="62"/>
                  </a:cubicBezTo>
                  <a:cubicBezTo>
                    <a:pt x="16" y="62"/>
                    <a:pt x="13" y="59"/>
                    <a:pt x="13" y="55"/>
                  </a:cubicBezTo>
                  <a:cubicBezTo>
                    <a:pt x="13" y="44"/>
                    <a:pt x="13" y="44"/>
                    <a:pt x="13" y="44"/>
                  </a:cubicBezTo>
                  <a:cubicBezTo>
                    <a:pt x="132" y="44"/>
                    <a:pt x="132" y="44"/>
                    <a:pt x="132" y="44"/>
                  </a:cubicBezTo>
                  <a:lnTo>
                    <a:pt x="132" y="55"/>
                  </a:lnTo>
                  <a:close/>
                  <a:moveTo>
                    <a:pt x="132" y="31"/>
                  </a:moveTo>
                  <a:cubicBezTo>
                    <a:pt x="13" y="31"/>
                    <a:pt x="13" y="31"/>
                    <a:pt x="13" y="31"/>
                  </a:cubicBezTo>
                  <a:cubicBezTo>
                    <a:pt x="13" y="20"/>
                    <a:pt x="13" y="20"/>
                    <a:pt x="13" y="20"/>
                  </a:cubicBezTo>
                  <a:cubicBezTo>
                    <a:pt x="13" y="16"/>
                    <a:pt x="16" y="13"/>
                    <a:pt x="20" y="13"/>
                  </a:cubicBezTo>
                  <a:cubicBezTo>
                    <a:pt x="125" y="13"/>
                    <a:pt x="125" y="13"/>
                    <a:pt x="125" y="13"/>
                  </a:cubicBezTo>
                  <a:cubicBezTo>
                    <a:pt x="129" y="13"/>
                    <a:pt x="132" y="16"/>
                    <a:pt x="132" y="20"/>
                  </a:cubicBezTo>
                  <a:lnTo>
                    <a:pt x="132" y="31"/>
                  </a:lnTo>
                  <a:close/>
                </a:path>
              </a:pathLst>
            </a:custGeom>
            <a:grpFill/>
            <a:ln w="9525">
              <a:noFill/>
              <a:round/>
            </a:ln>
          </p:spPr>
          <p:txBody>
            <a:bodyPr vert="horz" wrap="square" lIns="91440" tIns="45720" rIns="91440" bIns="45720" numCol="1" anchor="t" anchorCtr="0" compatLnSpc="1"/>
            <a:lstStyle/>
            <a:p>
              <a:endParaRPr lang="zh-CN" altLang="en-US" baseline="-25000">
                <a:latin typeface="微软雅黑" panose="020B0503020204020204" charset="-122"/>
                <a:ea typeface="微软雅黑" panose="020B0503020204020204" charset="-122"/>
                <a:cs typeface="微软雅黑" panose="020B0503020204020204" charset="-122"/>
              </a:endParaRPr>
            </a:p>
          </p:txBody>
        </p:sp>
        <p:sp>
          <p:nvSpPr>
            <p:cNvPr id="33" name="Freeform 92"/>
            <p:cNvSpPr>
              <a:spLocks noEditPoints="1"/>
            </p:cNvSpPr>
            <p:nvPr/>
          </p:nvSpPr>
          <p:spPr bwMode="auto">
            <a:xfrm>
              <a:off x="6829425" y="3319463"/>
              <a:ext cx="266700" cy="303213"/>
            </a:xfrm>
            <a:custGeom>
              <a:avLst/>
              <a:gdLst>
                <a:gd name="T0" fmla="*/ 51 w 71"/>
                <a:gd name="T1" fmla="*/ 0 h 80"/>
                <a:gd name="T2" fmla="*/ 20 w 71"/>
                <a:gd name="T3" fmla="*/ 0 h 80"/>
                <a:gd name="T4" fmla="*/ 0 w 71"/>
                <a:gd name="T5" fmla="*/ 20 h 80"/>
                <a:gd name="T6" fmla="*/ 0 w 71"/>
                <a:gd name="T7" fmla="*/ 60 h 80"/>
                <a:gd name="T8" fmla="*/ 20 w 71"/>
                <a:gd name="T9" fmla="*/ 80 h 80"/>
                <a:gd name="T10" fmla="*/ 51 w 71"/>
                <a:gd name="T11" fmla="*/ 80 h 80"/>
                <a:gd name="T12" fmla="*/ 71 w 71"/>
                <a:gd name="T13" fmla="*/ 60 h 80"/>
                <a:gd name="T14" fmla="*/ 71 w 71"/>
                <a:gd name="T15" fmla="*/ 20 h 80"/>
                <a:gd name="T16" fmla="*/ 51 w 71"/>
                <a:gd name="T17" fmla="*/ 0 h 80"/>
                <a:gd name="T18" fmla="*/ 58 w 71"/>
                <a:gd name="T19" fmla="*/ 60 h 80"/>
                <a:gd name="T20" fmla="*/ 51 w 71"/>
                <a:gd name="T21" fmla="*/ 67 h 80"/>
                <a:gd name="T22" fmla="*/ 20 w 71"/>
                <a:gd name="T23" fmla="*/ 67 h 80"/>
                <a:gd name="T24" fmla="*/ 13 w 71"/>
                <a:gd name="T25" fmla="*/ 60 h 80"/>
                <a:gd name="T26" fmla="*/ 13 w 71"/>
                <a:gd name="T27" fmla="*/ 20 h 80"/>
                <a:gd name="T28" fmla="*/ 20 w 71"/>
                <a:gd name="T29" fmla="*/ 12 h 80"/>
                <a:gd name="T30" fmla="*/ 51 w 71"/>
                <a:gd name="T31" fmla="*/ 12 h 80"/>
                <a:gd name="T32" fmla="*/ 58 w 71"/>
                <a:gd name="T33" fmla="*/ 20 h 80"/>
                <a:gd name="T34" fmla="*/ 58 w 71"/>
                <a:gd name="T35" fmla="*/ 6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1" h="80">
                  <a:moveTo>
                    <a:pt x="51" y="0"/>
                  </a:moveTo>
                  <a:cubicBezTo>
                    <a:pt x="20" y="0"/>
                    <a:pt x="20" y="0"/>
                    <a:pt x="20" y="0"/>
                  </a:cubicBezTo>
                  <a:cubicBezTo>
                    <a:pt x="9" y="0"/>
                    <a:pt x="0" y="9"/>
                    <a:pt x="0" y="20"/>
                  </a:cubicBezTo>
                  <a:cubicBezTo>
                    <a:pt x="0" y="60"/>
                    <a:pt x="0" y="60"/>
                    <a:pt x="0" y="60"/>
                  </a:cubicBezTo>
                  <a:cubicBezTo>
                    <a:pt x="0" y="71"/>
                    <a:pt x="9" y="80"/>
                    <a:pt x="20" y="80"/>
                  </a:cubicBezTo>
                  <a:cubicBezTo>
                    <a:pt x="51" y="80"/>
                    <a:pt x="51" y="80"/>
                    <a:pt x="51" y="80"/>
                  </a:cubicBezTo>
                  <a:cubicBezTo>
                    <a:pt x="62" y="80"/>
                    <a:pt x="71" y="71"/>
                    <a:pt x="71" y="60"/>
                  </a:cubicBezTo>
                  <a:cubicBezTo>
                    <a:pt x="71" y="20"/>
                    <a:pt x="71" y="20"/>
                    <a:pt x="71" y="20"/>
                  </a:cubicBezTo>
                  <a:cubicBezTo>
                    <a:pt x="71" y="9"/>
                    <a:pt x="62" y="0"/>
                    <a:pt x="51" y="0"/>
                  </a:cubicBezTo>
                  <a:close/>
                  <a:moveTo>
                    <a:pt x="58" y="60"/>
                  </a:moveTo>
                  <a:cubicBezTo>
                    <a:pt x="58" y="64"/>
                    <a:pt x="55" y="67"/>
                    <a:pt x="51" y="67"/>
                  </a:cubicBezTo>
                  <a:cubicBezTo>
                    <a:pt x="20" y="67"/>
                    <a:pt x="20" y="67"/>
                    <a:pt x="20" y="67"/>
                  </a:cubicBezTo>
                  <a:cubicBezTo>
                    <a:pt x="16" y="67"/>
                    <a:pt x="13" y="64"/>
                    <a:pt x="13" y="60"/>
                  </a:cubicBezTo>
                  <a:cubicBezTo>
                    <a:pt x="13" y="20"/>
                    <a:pt x="13" y="20"/>
                    <a:pt x="13" y="20"/>
                  </a:cubicBezTo>
                  <a:cubicBezTo>
                    <a:pt x="13" y="16"/>
                    <a:pt x="16" y="12"/>
                    <a:pt x="20" y="12"/>
                  </a:cubicBezTo>
                  <a:cubicBezTo>
                    <a:pt x="51" y="12"/>
                    <a:pt x="51" y="12"/>
                    <a:pt x="51" y="12"/>
                  </a:cubicBezTo>
                  <a:cubicBezTo>
                    <a:pt x="55" y="12"/>
                    <a:pt x="58" y="16"/>
                    <a:pt x="58" y="20"/>
                  </a:cubicBezTo>
                  <a:lnTo>
                    <a:pt x="58" y="60"/>
                  </a:lnTo>
                  <a:close/>
                </a:path>
              </a:pathLst>
            </a:custGeom>
            <a:grpFill/>
            <a:ln w="9525">
              <a:noFill/>
              <a:round/>
            </a:ln>
          </p:spPr>
          <p:txBody>
            <a:bodyPr vert="horz" wrap="square" lIns="91440" tIns="45720" rIns="91440" bIns="45720" numCol="1" anchor="t" anchorCtr="0" compatLnSpc="1"/>
            <a:lstStyle/>
            <a:p>
              <a:endParaRPr lang="zh-CN" altLang="en-US" baseline="-25000">
                <a:latin typeface="微软雅黑" panose="020B0503020204020204" charset="-122"/>
                <a:ea typeface="微软雅黑" panose="020B0503020204020204" charset="-122"/>
                <a:cs typeface="微软雅黑" panose="020B0503020204020204" charset="-122"/>
              </a:endParaRPr>
            </a:p>
          </p:txBody>
        </p:sp>
        <p:sp>
          <p:nvSpPr>
            <p:cNvPr id="34" name="Freeform 93"/>
            <p:cNvSpPr/>
            <p:nvPr/>
          </p:nvSpPr>
          <p:spPr bwMode="auto">
            <a:xfrm>
              <a:off x="3952875" y="3148013"/>
              <a:ext cx="173038" cy="155575"/>
            </a:xfrm>
            <a:custGeom>
              <a:avLst/>
              <a:gdLst>
                <a:gd name="T0" fmla="*/ 28 w 46"/>
                <a:gd name="T1" fmla="*/ 40 h 41"/>
                <a:gd name="T2" fmla="*/ 28 w 46"/>
                <a:gd name="T3" fmla="*/ 38 h 41"/>
                <a:gd name="T4" fmla="*/ 43 w 46"/>
                <a:gd name="T5" fmla="*/ 15 h 41"/>
                <a:gd name="T6" fmla="*/ 43 w 46"/>
                <a:gd name="T7" fmla="*/ 0 h 41"/>
                <a:gd name="T8" fmla="*/ 28 w 46"/>
                <a:gd name="T9" fmla="*/ 25 h 41"/>
                <a:gd name="T10" fmla="*/ 2 w 46"/>
                <a:gd name="T11" fmla="*/ 15 h 41"/>
                <a:gd name="T12" fmla="*/ 2 w 46"/>
                <a:gd name="T13" fmla="*/ 31 h 41"/>
                <a:gd name="T14" fmla="*/ 28 w 46"/>
                <a:gd name="T15" fmla="*/ 40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41">
                  <a:moveTo>
                    <a:pt x="28" y="40"/>
                  </a:moveTo>
                  <a:cubicBezTo>
                    <a:pt x="28" y="41"/>
                    <a:pt x="29" y="38"/>
                    <a:pt x="28" y="38"/>
                  </a:cubicBezTo>
                  <a:cubicBezTo>
                    <a:pt x="30" y="28"/>
                    <a:pt x="35" y="21"/>
                    <a:pt x="43" y="15"/>
                  </a:cubicBezTo>
                  <a:cubicBezTo>
                    <a:pt x="46" y="13"/>
                    <a:pt x="42" y="1"/>
                    <a:pt x="43" y="0"/>
                  </a:cubicBezTo>
                  <a:cubicBezTo>
                    <a:pt x="34" y="6"/>
                    <a:pt x="30" y="15"/>
                    <a:pt x="28" y="25"/>
                  </a:cubicBezTo>
                  <a:cubicBezTo>
                    <a:pt x="21" y="18"/>
                    <a:pt x="12" y="13"/>
                    <a:pt x="2" y="15"/>
                  </a:cubicBezTo>
                  <a:cubicBezTo>
                    <a:pt x="0" y="16"/>
                    <a:pt x="2" y="31"/>
                    <a:pt x="2" y="31"/>
                  </a:cubicBezTo>
                  <a:cubicBezTo>
                    <a:pt x="12" y="29"/>
                    <a:pt x="21" y="33"/>
                    <a:pt x="28" y="40"/>
                  </a:cubicBezTo>
                  <a:close/>
                </a:path>
              </a:pathLst>
            </a:custGeom>
            <a:grpFill/>
            <a:ln w="9525">
              <a:noFill/>
              <a:round/>
            </a:ln>
          </p:spPr>
          <p:txBody>
            <a:bodyPr vert="horz" wrap="square" lIns="91440" tIns="45720" rIns="91440" bIns="45720" numCol="1" anchor="t" anchorCtr="0" compatLnSpc="1"/>
            <a:lstStyle/>
            <a:p>
              <a:endParaRPr lang="zh-CN" altLang="en-US" baseline="-25000">
                <a:latin typeface="微软雅黑" panose="020B0503020204020204" charset="-122"/>
                <a:ea typeface="微软雅黑" panose="020B0503020204020204" charset="-122"/>
                <a:cs typeface="微软雅黑" panose="020B0503020204020204" charset="-122"/>
              </a:endParaRPr>
            </a:p>
          </p:txBody>
        </p:sp>
        <p:sp>
          <p:nvSpPr>
            <p:cNvPr id="35" name="Freeform 94"/>
            <p:cNvSpPr/>
            <p:nvPr/>
          </p:nvSpPr>
          <p:spPr bwMode="auto">
            <a:xfrm>
              <a:off x="3689350" y="3128963"/>
              <a:ext cx="1192213" cy="915988"/>
            </a:xfrm>
            <a:custGeom>
              <a:avLst/>
              <a:gdLst>
                <a:gd name="T0" fmla="*/ 270 w 317"/>
                <a:gd name="T1" fmla="*/ 75 h 241"/>
                <a:gd name="T2" fmla="*/ 252 w 317"/>
                <a:gd name="T3" fmla="*/ 68 h 241"/>
                <a:gd name="T4" fmla="*/ 248 w 317"/>
                <a:gd name="T5" fmla="*/ 55 h 241"/>
                <a:gd name="T6" fmla="*/ 185 w 317"/>
                <a:gd name="T7" fmla="*/ 9 h 241"/>
                <a:gd name="T8" fmla="*/ 137 w 317"/>
                <a:gd name="T9" fmla="*/ 39 h 241"/>
                <a:gd name="T10" fmla="*/ 144 w 317"/>
                <a:gd name="T11" fmla="*/ 34 h 241"/>
                <a:gd name="T12" fmla="*/ 237 w 317"/>
                <a:gd name="T13" fmla="*/ 65 h 241"/>
                <a:gd name="T14" fmla="*/ 238 w 317"/>
                <a:gd name="T15" fmla="*/ 75 h 241"/>
                <a:gd name="T16" fmla="*/ 245 w 317"/>
                <a:gd name="T17" fmla="*/ 80 h 241"/>
                <a:gd name="T18" fmla="*/ 266 w 317"/>
                <a:gd name="T19" fmla="*/ 90 h 241"/>
                <a:gd name="T20" fmla="*/ 299 w 317"/>
                <a:gd name="T21" fmla="*/ 134 h 241"/>
                <a:gd name="T22" fmla="*/ 294 w 317"/>
                <a:gd name="T23" fmla="*/ 187 h 241"/>
                <a:gd name="T24" fmla="*/ 257 w 317"/>
                <a:gd name="T25" fmla="*/ 203 h 241"/>
                <a:gd name="T26" fmla="*/ 199 w 317"/>
                <a:gd name="T27" fmla="*/ 135 h 241"/>
                <a:gd name="T28" fmla="*/ 176 w 317"/>
                <a:gd name="T29" fmla="*/ 74 h 241"/>
                <a:gd name="T30" fmla="*/ 109 w 317"/>
                <a:gd name="T31" fmla="*/ 46 h 241"/>
                <a:gd name="T32" fmla="*/ 13 w 317"/>
                <a:gd name="T33" fmla="*/ 142 h 241"/>
                <a:gd name="T34" fmla="*/ 12 w 317"/>
                <a:gd name="T35" fmla="*/ 212 h 241"/>
                <a:gd name="T36" fmla="*/ 53 w 317"/>
                <a:gd name="T37" fmla="*/ 240 h 241"/>
                <a:gd name="T38" fmla="*/ 107 w 317"/>
                <a:gd name="T39" fmla="*/ 240 h 241"/>
                <a:gd name="T40" fmla="*/ 271 w 317"/>
                <a:gd name="T41" fmla="*/ 240 h 241"/>
                <a:gd name="T42" fmla="*/ 281 w 317"/>
                <a:gd name="T43" fmla="*/ 230 h 241"/>
                <a:gd name="T44" fmla="*/ 67 w 317"/>
                <a:gd name="T45" fmla="*/ 230 h 241"/>
                <a:gd name="T46" fmla="*/ 28 w 317"/>
                <a:gd name="T47" fmla="*/ 210 h 241"/>
                <a:gd name="T48" fmla="*/ 32 w 317"/>
                <a:gd name="T49" fmla="*/ 110 h 241"/>
                <a:gd name="T50" fmla="*/ 105 w 317"/>
                <a:gd name="T51" fmla="*/ 57 h 241"/>
                <a:gd name="T52" fmla="*/ 175 w 317"/>
                <a:gd name="T53" fmla="*/ 98 h 241"/>
                <a:gd name="T54" fmla="*/ 188 w 317"/>
                <a:gd name="T55" fmla="*/ 142 h 241"/>
                <a:gd name="T56" fmla="*/ 221 w 317"/>
                <a:gd name="T57" fmla="*/ 206 h 241"/>
                <a:gd name="T58" fmla="*/ 306 w 317"/>
                <a:gd name="T59" fmla="*/ 175 h 241"/>
                <a:gd name="T60" fmla="*/ 301 w 317"/>
                <a:gd name="T61" fmla="*/ 103 h 241"/>
                <a:gd name="T62" fmla="*/ 270 w 317"/>
                <a:gd name="T63" fmla="*/ 75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17" h="241">
                  <a:moveTo>
                    <a:pt x="270" y="75"/>
                  </a:moveTo>
                  <a:cubicBezTo>
                    <a:pt x="265" y="72"/>
                    <a:pt x="259" y="70"/>
                    <a:pt x="252" y="68"/>
                  </a:cubicBezTo>
                  <a:cubicBezTo>
                    <a:pt x="247" y="67"/>
                    <a:pt x="249" y="60"/>
                    <a:pt x="248" y="55"/>
                  </a:cubicBezTo>
                  <a:cubicBezTo>
                    <a:pt x="244" y="24"/>
                    <a:pt x="214" y="6"/>
                    <a:pt x="185" y="9"/>
                  </a:cubicBezTo>
                  <a:cubicBezTo>
                    <a:pt x="165" y="10"/>
                    <a:pt x="150" y="25"/>
                    <a:pt x="137" y="39"/>
                  </a:cubicBezTo>
                  <a:cubicBezTo>
                    <a:pt x="131" y="46"/>
                    <a:pt x="142" y="36"/>
                    <a:pt x="144" y="34"/>
                  </a:cubicBezTo>
                  <a:cubicBezTo>
                    <a:pt x="174" y="0"/>
                    <a:pt x="229" y="25"/>
                    <a:pt x="237" y="65"/>
                  </a:cubicBezTo>
                  <a:cubicBezTo>
                    <a:pt x="238" y="69"/>
                    <a:pt x="238" y="72"/>
                    <a:pt x="238" y="75"/>
                  </a:cubicBezTo>
                  <a:cubicBezTo>
                    <a:pt x="238" y="80"/>
                    <a:pt x="241" y="79"/>
                    <a:pt x="245" y="80"/>
                  </a:cubicBezTo>
                  <a:cubicBezTo>
                    <a:pt x="253" y="82"/>
                    <a:pt x="260" y="86"/>
                    <a:pt x="266" y="90"/>
                  </a:cubicBezTo>
                  <a:cubicBezTo>
                    <a:pt x="282" y="100"/>
                    <a:pt x="293" y="116"/>
                    <a:pt x="299" y="134"/>
                  </a:cubicBezTo>
                  <a:cubicBezTo>
                    <a:pt x="305" y="151"/>
                    <a:pt x="303" y="172"/>
                    <a:pt x="294" y="187"/>
                  </a:cubicBezTo>
                  <a:cubicBezTo>
                    <a:pt x="287" y="199"/>
                    <a:pt x="272" y="203"/>
                    <a:pt x="257" y="203"/>
                  </a:cubicBezTo>
                  <a:cubicBezTo>
                    <a:pt x="221" y="203"/>
                    <a:pt x="203" y="166"/>
                    <a:pt x="199" y="135"/>
                  </a:cubicBezTo>
                  <a:cubicBezTo>
                    <a:pt x="196" y="112"/>
                    <a:pt x="192" y="92"/>
                    <a:pt x="176" y="74"/>
                  </a:cubicBezTo>
                  <a:cubicBezTo>
                    <a:pt x="160" y="54"/>
                    <a:pt x="135" y="44"/>
                    <a:pt x="109" y="46"/>
                  </a:cubicBezTo>
                  <a:cubicBezTo>
                    <a:pt x="61" y="49"/>
                    <a:pt x="27" y="101"/>
                    <a:pt x="13" y="142"/>
                  </a:cubicBezTo>
                  <a:cubicBezTo>
                    <a:pt x="5" y="164"/>
                    <a:pt x="0" y="190"/>
                    <a:pt x="12" y="212"/>
                  </a:cubicBezTo>
                  <a:cubicBezTo>
                    <a:pt x="19" y="227"/>
                    <a:pt x="35" y="240"/>
                    <a:pt x="53" y="240"/>
                  </a:cubicBezTo>
                  <a:cubicBezTo>
                    <a:pt x="71" y="241"/>
                    <a:pt x="89" y="240"/>
                    <a:pt x="107" y="240"/>
                  </a:cubicBezTo>
                  <a:cubicBezTo>
                    <a:pt x="161" y="240"/>
                    <a:pt x="216" y="240"/>
                    <a:pt x="271" y="240"/>
                  </a:cubicBezTo>
                  <a:cubicBezTo>
                    <a:pt x="275" y="240"/>
                    <a:pt x="279" y="230"/>
                    <a:pt x="281" y="230"/>
                  </a:cubicBezTo>
                  <a:cubicBezTo>
                    <a:pt x="210" y="230"/>
                    <a:pt x="138" y="230"/>
                    <a:pt x="67" y="230"/>
                  </a:cubicBezTo>
                  <a:cubicBezTo>
                    <a:pt x="51" y="230"/>
                    <a:pt x="38" y="222"/>
                    <a:pt x="28" y="210"/>
                  </a:cubicBezTo>
                  <a:cubicBezTo>
                    <a:pt x="4" y="181"/>
                    <a:pt x="19" y="139"/>
                    <a:pt x="32" y="110"/>
                  </a:cubicBezTo>
                  <a:cubicBezTo>
                    <a:pt x="47" y="79"/>
                    <a:pt x="71" y="57"/>
                    <a:pt x="105" y="57"/>
                  </a:cubicBezTo>
                  <a:cubicBezTo>
                    <a:pt x="135" y="56"/>
                    <a:pt x="159" y="73"/>
                    <a:pt x="175" y="98"/>
                  </a:cubicBezTo>
                  <a:cubicBezTo>
                    <a:pt x="183" y="111"/>
                    <a:pt x="187" y="127"/>
                    <a:pt x="188" y="142"/>
                  </a:cubicBezTo>
                  <a:cubicBezTo>
                    <a:pt x="189" y="166"/>
                    <a:pt x="200" y="192"/>
                    <a:pt x="221" y="206"/>
                  </a:cubicBezTo>
                  <a:cubicBezTo>
                    <a:pt x="251" y="227"/>
                    <a:pt x="291" y="204"/>
                    <a:pt x="306" y="175"/>
                  </a:cubicBezTo>
                  <a:cubicBezTo>
                    <a:pt x="317" y="152"/>
                    <a:pt x="314" y="125"/>
                    <a:pt x="301" y="103"/>
                  </a:cubicBezTo>
                  <a:cubicBezTo>
                    <a:pt x="293" y="91"/>
                    <a:pt x="282" y="82"/>
                    <a:pt x="270" y="75"/>
                  </a:cubicBezTo>
                  <a:close/>
                </a:path>
              </a:pathLst>
            </a:custGeom>
            <a:grpFill/>
            <a:ln w="9525">
              <a:noFill/>
              <a:round/>
            </a:ln>
          </p:spPr>
          <p:txBody>
            <a:bodyPr vert="horz" wrap="square" lIns="91440" tIns="45720" rIns="91440" bIns="45720" numCol="1" anchor="t" anchorCtr="0" compatLnSpc="1"/>
            <a:lstStyle/>
            <a:p>
              <a:endParaRPr lang="zh-CN" altLang="en-US" baseline="-25000">
                <a:latin typeface="微软雅黑" panose="020B0503020204020204" charset="-122"/>
                <a:ea typeface="微软雅黑" panose="020B0503020204020204" charset="-122"/>
                <a:cs typeface="微软雅黑" panose="020B0503020204020204" charset="-122"/>
              </a:endParaRPr>
            </a:p>
          </p:txBody>
        </p:sp>
      </p:grpSp>
      <p:sp>
        <p:nvSpPr>
          <p:cNvPr id="43" name="矩形 42" hidden="1"/>
          <p:cNvSpPr/>
          <p:nvPr userDrawn="1"/>
        </p:nvSpPr>
        <p:spPr>
          <a:xfrm>
            <a:off x="311150" y="664210"/>
            <a:ext cx="75565" cy="179705"/>
          </a:xfrm>
          <a:prstGeom prst="rect">
            <a:avLst/>
          </a:prstGeom>
          <a:solidFill>
            <a:srgbClr val="5D759B">
              <a:alpha val="90000"/>
            </a:srgbClr>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 name="矩形 2" hidden="1"/>
          <p:cNvSpPr/>
          <p:nvPr userDrawn="1"/>
        </p:nvSpPr>
        <p:spPr>
          <a:xfrm>
            <a:off x="8890635" y="4300220"/>
            <a:ext cx="75565" cy="179705"/>
          </a:xfrm>
          <a:prstGeom prst="rect">
            <a:avLst/>
          </a:prstGeom>
          <a:solidFill>
            <a:srgbClr val="5D88E6">
              <a:alpha val="90000"/>
            </a:srgbClr>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 name="标题 3"/>
          <p:cNvSpPr>
            <a:spLocks noGrp="1"/>
          </p:cNvSpPr>
          <p:nvPr>
            <p:ph type="title"/>
          </p:nvPr>
        </p:nvSpPr>
        <p:spPr>
          <a:xfrm>
            <a:off x="395018" y="172842"/>
            <a:ext cx="8229612" cy="352179"/>
          </a:xfrm>
        </p:spPr>
        <p:txBody>
          <a:bodyPr>
            <a:normAutofit/>
          </a:bodyPr>
          <a:lstStyle>
            <a:lvl1pPr algn="l">
              <a:defRPr sz="1600">
                <a:solidFill>
                  <a:srgbClr val="203260"/>
                </a:solidFill>
                <a:latin typeface="+mn-ea"/>
                <a:ea typeface="+mn-ea"/>
              </a:defRPr>
            </a:lvl1pPr>
          </a:lstStyle>
          <a:p>
            <a:r>
              <a:rPr kumimoji="1" lang="zh-CN" altLang="en-US"/>
              <a:t>单击此处编辑母版标题样式</a:t>
            </a: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7_标题和内容">
    <p:spTree>
      <p:nvGrpSpPr>
        <p:cNvPr id="1" name=""/>
        <p:cNvGrpSpPr/>
        <p:nvPr/>
      </p:nvGrpSpPr>
      <p:grpSpPr>
        <a:xfrm>
          <a:off x="0" y="0"/>
          <a:ext cx="0" cy="0"/>
          <a:chOff x="0" y="0"/>
          <a:chExt cx="0" cy="0"/>
        </a:xfrm>
      </p:grpSpPr>
      <p:sp>
        <p:nvSpPr>
          <p:cNvPr id="10" name="同侧圆角矩形 9"/>
          <p:cNvSpPr/>
          <p:nvPr userDrawn="1"/>
        </p:nvSpPr>
        <p:spPr>
          <a:xfrm rot="5400000">
            <a:off x="180532" y="-3976"/>
            <a:ext cx="386003" cy="763276"/>
          </a:xfrm>
          <a:prstGeom prst="round2SameRect">
            <a:avLst>
              <a:gd name="adj1" fmla="val 50000"/>
              <a:gd name="adj2" fmla="val 0"/>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cs typeface="微软雅黑" panose="020B0503020204020204" charset="-122"/>
            </a:endParaRPr>
          </a:p>
        </p:txBody>
      </p:sp>
      <p:sp>
        <p:nvSpPr>
          <p:cNvPr id="12" name="标题 1"/>
          <p:cNvSpPr txBox="1"/>
          <p:nvPr userDrawn="1"/>
        </p:nvSpPr>
        <p:spPr>
          <a:xfrm>
            <a:off x="179512" y="169553"/>
            <a:ext cx="432049" cy="370996"/>
          </a:xfrm>
          <a:prstGeom prst="rect">
            <a:avLst/>
          </a:prstGeom>
        </p:spPr>
        <p:txBody>
          <a:bodyPr vert="horz" lIns="91440" tIns="45720" rIns="91440" bIns="45720" rtlCol="0" anchor="ctr">
            <a:noAutofit/>
          </a:bodyPr>
          <a:lstStyle>
            <a:lvl1pPr algn="l" defTabSz="914400" rtl="0" eaLnBrk="1" latinLnBrk="0" hangingPunct="1">
              <a:spcBef>
                <a:spcPct val="0"/>
              </a:spcBef>
              <a:buNone/>
              <a:defRPr sz="1800" kern="1200">
                <a:solidFill>
                  <a:schemeClr val="tx1">
                    <a:lumMod val="65000"/>
                    <a:lumOff val="35000"/>
                  </a:schemeClr>
                </a:solidFill>
                <a:latin typeface="微软雅黑" panose="020B0503020204020204" charset="-122"/>
                <a:ea typeface="微软雅黑" panose="020B0503020204020204" charset="-122"/>
                <a:cs typeface="+mj-cs"/>
              </a:defRPr>
            </a:lvl1pPr>
          </a:lstStyle>
          <a:p>
            <a:endParaRPr lang="zh-CN" altLang="en-US" dirty="0">
              <a:latin typeface="微软雅黑" panose="020B0503020204020204" charset="-122"/>
              <a:ea typeface="微软雅黑" panose="020B0503020204020204" charset="-122"/>
              <a:cs typeface="微软雅黑" panose="020B0503020204020204" charset="-122"/>
            </a:endParaRPr>
          </a:p>
        </p:txBody>
      </p:sp>
      <p:grpSp>
        <p:nvGrpSpPr>
          <p:cNvPr id="14" name="组合 13"/>
          <p:cNvGrpSpPr/>
          <p:nvPr userDrawn="1"/>
        </p:nvGrpSpPr>
        <p:grpSpPr>
          <a:xfrm>
            <a:off x="0" y="4807718"/>
            <a:ext cx="9036509" cy="229539"/>
            <a:chOff x="0" y="4806870"/>
            <a:chExt cx="9036496" cy="229498"/>
          </a:xfrm>
        </p:grpSpPr>
        <p:grpSp>
          <p:nvGrpSpPr>
            <p:cNvPr id="15" name="组合 14"/>
            <p:cNvGrpSpPr/>
            <p:nvPr/>
          </p:nvGrpSpPr>
          <p:grpSpPr>
            <a:xfrm>
              <a:off x="8333528" y="4852198"/>
              <a:ext cx="595644" cy="132903"/>
              <a:chOff x="3689350" y="3128963"/>
              <a:chExt cx="4105276" cy="915988"/>
            </a:xfrm>
            <a:solidFill>
              <a:schemeClr val="tx1">
                <a:lumMod val="95000"/>
                <a:lumOff val="5000"/>
                <a:alpha val="20000"/>
              </a:schemeClr>
            </a:solidFill>
          </p:grpSpPr>
          <p:sp>
            <p:nvSpPr>
              <p:cNvPr id="18" name="Freeform 77"/>
              <p:cNvSpPr/>
              <p:nvPr/>
            </p:nvSpPr>
            <p:spPr bwMode="auto">
              <a:xfrm>
                <a:off x="5359400" y="3436938"/>
                <a:ext cx="327025" cy="106363"/>
              </a:xfrm>
              <a:custGeom>
                <a:avLst/>
                <a:gdLst>
                  <a:gd name="T0" fmla="*/ 87 w 87"/>
                  <a:gd name="T1" fmla="*/ 22 h 28"/>
                  <a:gd name="T2" fmla="*/ 87 w 87"/>
                  <a:gd name="T3" fmla="*/ 22 h 28"/>
                  <a:gd name="T4" fmla="*/ 81 w 87"/>
                  <a:gd name="T5" fmla="*/ 16 h 28"/>
                  <a:gd name="T6" fmla="*/ 18 w 87"/>
                  <a:gd name="T7" fmla="*/ 16 h 28"/>
                  <a:gd name="T8" fmla="*/ 20 w 87"/>
                  <a:gd name="T9" fmla="*/ 9 h 28"/>
                  <a:gd name="T10" fmla="*/ 16 w 87"/>
                  <a:gd name="T11" fmla="*/ 1 h 28"/>
                  <a:gd name="T12" fmla="*/ 16 w 87"/>
                  <a:gd name="T13" fmla="*/ 1 h 28"/>
                  <a:gd name="T14" fmla="*/ 8 w 87"/>
                  <a:gd name="T15" fmla="*/ 5 h 28"/>
                  <a:gd name="T16" fmla="*/ 2 w 87"/>
                  <a:gd name="T17" fmla="*/ 20 h 28"/>
                  <a:gd name="T18" fmla="*/ 8 w 87"/>
                  <a:gd name="T19" fmla="*/ 28 h 28"/>
                  <a:gd name="T20" fmla="*/ 81 w 87"/>
                  <a:gd name="T21" fmla="*/ 28 h 28"/>
                  <a:gd name="T22" fmla="*/ 87 w 87"/>
                  <a:gd name="T23" fmla="*/ 22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7" h="28">
                    <a:moveTo>
                      <a:pt x="87" y="22"/>
                    </a:moveTo>
                    <a:cubicBezTo>
                      <a:pt x="87" y="22"/>
                      <a:pt x="87" y="22"/>
                      <a:pt x="87" y="22"/>
                    </a:cubicBezTo>
                    <a:cubicBezTo>
                      <a:pt x="87" y="18"/>
                      <a:pt x="84" y="16"/>
                      <a:pt x="81" y="16"/>
                    </a:cubicBezTo>
                    <a:cubicBezTo>
                      <a:pt x="18" y="16"/>
                      <a:pt x="18" y="16"/>
                      <a:pt x="18" y="16"/>
                    </a:cubicBezTo>
                    <a:cubicBezTo>
                      <a:pt x="20" y="9"/>
                      <a:pt x="20" y="9"/>
                      <a:pt x="20" y="9"/>
                    </a:cubicBezTo>
                    <a:cubicBezTo>
                      <a:pt x="21" y="6"/>
                      <a:pt x="19" y="3"/>
                      <a:pt x="16" y="1"/>
                    </a:cubicBezTo>
                    <a:cubicBezTo>
                      <a:pt x="16" y="1"/>
                      <a:pt x="16" y="1"/>
                      <a:pt x="16" y="1"/>
                    </a:cubicBezTo>
                    <a:cubicBezTo>
                      <a:pt x="13" y="0"/>
                      <a:pt x="9" y="2"/>
                      <a:pt x="8" y="5"/>
                    </a:cubicBezTo>
                    <a:cubicBezTo>
                      <a:pt x="2" y="20"/>
                      <a:pt x="2" y="20"/>
                      <a:pt x="2" y="20"/>
                    </a:cubicBezTo>
                    <a:cubicBezTo>
                      <a:pt x="0" y="24"/>
                      <a:pt x="3" y="28"/>
                      <a:pt x="8" y="28"/>
                    </a:cubicBezTo>
                    <a:cubicBezTo>
                      <a:pt x="81" y="28"/>
                      <a:pt x="81" y="28"/>
                      <a:pt x="81" y="28"/>
                    </a:cubicBezTo>
                    <a:cubicBezTo>
                      <a:pt x="84" y="28"/>
                      <a:pt x="87" y="26"/>
                      <a:pt x="87" y="22"/>
                    </a:cubicBezTo>
                    <a:close/>
                  </a:path>
                </a:pathLst>
              </a:custGeom>
              <a:grpFill/>
              <a:ln w="9525">
                <a:noFill/>
                <a:round/>
              </a:ln>
            </p:spPr>
            <p:txBody>
              <a:bodyPr vert="horz" wrap="square" lIns="91440" tIns="45720" rIns="91440" bIns="45720" numCol="1" anchor="t" anchorCtr="0" compatLnSpc="1"/>
              <a:lstStyle/>
              <a:p>
                <a:endParaRPr lang="zh-CN" altLang="en-US">
                  <a:latin typeface="微软雅黑" panose="020B0503020204020204" charset="-122"/>
                  <a:ea typeface="微软雅黑" panose="020B0503020204020204" charset="-122"/>
                  <a:cs typeface="微软雅黑" panose="020B0503020204020204" charset="-122"/>
                </a:endParaRPr>
              </a:p>
            </p:txBody>
          </p:sp>
          <p:sp>
            <p:nvSpPr>
              <p:cNvPr id="19" name="Freeform 78"/>
              <p:cNvSpPr/>
              <p:nvPr/>
            </p:nvSpPr>
            <p:spPr bwMode="auto">
              <a:xfrm>
                <a:off x="5257800" y="3440113"/>
                <a:ext cx="49213" cy="239713"/>
              </a:xfrm>
              <a:custGeom>
                <a:avLst/>
                <a:gdLst>
                  <a:gd name="T0" fmla="*/ 6 w 13"/>
                  <a:gd name="T1" fmla="*/ 0 h 63"/>
                  <a:gd name="T2" fmla="*/ 0 w 13"/>
                  <a:gd name="T3" fmla="*/ 6 h 63"/>
                  <a:gd name="T4" fmla="*/ 0 w 13"/>
                  <a:gd name="T5" fmla="*/ 57 h 63"/>
                  <a:gd name="T6" fmla="*/ 6 w 13"/>
                  <a:gd name="T7" fmla="*/ 63 h 63"/>
                  <a:gd name="T8" fmla="*/ 7 w 13"/>
                  <a:gd name="T9" fmla="*/ 63 h 63"/>
                  <a:gd name="T10" fmla="*/ 13 w 13"/>
                  <a:gd name="T11" fmla="*/ 57 h 63"/>
                  <a:gd name="T12" fmla="*/ 13 w 13"/>
                  <a:gd name="T13" fmla="*/ 6 h 63"/>
                  <a:gd name="T14" fmla="*/ 7 w 13"/>
                  <a:gd name="T15" fmla="*/ 0 h 63"/>
                  <a:gd name="T16" fmla="*/ 6 w 13"/>
                  <a:gd name="T17"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63">
                    <a:moveTo>
                      <a:pt x="6" y="0"/>
                    </a:moveTo>
                    <a:cubicBezTo>
                      <a:pt x="3" y="0"/>
                      <a:pt x="0" y="3"/>
                      <a:pt x="0" y="6"/>
                    </a:cubicBezTo>
                    <a:cubicBezTo>
                      <a:pt x="0" y="57"/>
                      <a:pt x="0" y="57"/>
                      <a:pt x="0" y="57"/>
                    </a:cubicBezTo>
                    <a:cubicBezTo>
                      <a:pt x="0" y="60"/>
                      <a:pt x="3" y="63"/>
                      <a:pt x="6" y="63"/>
                    </a:cubicBezTo>
                    <a:cubicBezTo>
                      <a:pt x="7" y="63"/>
                      <a:pt x="7" y="63"/>
                      <a:pt x="7" y="63"/>
                    </a:cubicBezTo>
                    <a:cubicBezTo>
                      <a:pt x="10" y="63"/>
                      <a:pt x="13" y="60"/>
                      <a:pt x="13" y="57"/>
                    </a:cubicBezTo>
                    <a:cubicBezTo>
                      <a:pt x="13" y="6"/>
                      <a:pt x="13" y="6"/>
                      <a:pt x="13" y="6"/>
                    </a:cubicBezTo>
                    <a:cubicBezTo>
                      <a:pt x="13" y="3"/>
                      <a:pt x="10" y="0"/>
                      <a:pt x="7" y="0"/>
                    </a:cubicBezTo>
                    <a:lnTo>
                      <a:pt x="6" y="0"/>
                    </a:lnTo>
                    <a:close/>
                  </a:path>
                </a:pathLst>
              </a:custGeom>
              <a:grpFill/>
              <a:ln w="9525">
                <a:noFill/>
                <a:round/>
              </a:ln>
            </p:spPr>
            <p:txBody>
              <a:bodyPr vert="horz" wrap="square" lIns="91440" tIns="45720" rIns="91440" bIns="45720" numCol="1" anchor="t" anchorCtr="0" compatLnSpc="1"/>
              <a:lstStyle/>
              <a:p>
                <a:endParaRPr lang="zh-CN" altLang="en-US">
                  <a:latin typeface="微软雅黑" panose="020B0503020204020204" charset="-122"/>
                  <a:ea typeface="微软雅黑" panose="020B0503020204020204" charset="-122"/>
                  <a:cs typeface="微软雅黑" panose="020B0503020204020204" charset="-122"/>
                </a:endParaRPr>
              </a:p>
            </p:txBody>
          </p:sp>
          <p:sp>
            <p:nvSpPr>
              <p:cNvPr id="20" name="Freeform 79"/>
              <p:cNvSpPr/>
              <p:nvPr/>
            </p:nvSpPr>
            <p:spPr bwMode="auto">
              <a:xfrm>
                <a:off x="5068888" y="3295651"/>
                <a:ext cx="631825" cy="136525"/>
              </a:xfrm>
              <a:custGeom>
                <a:avLst/>
                <a:gdLst>
                  <a:gd name="T0" fmla="*/ 6 w 168"/>
                  <a:gd name="T1" fmla="*/ 24 h 36"/>
                  <a:gd name="T2" fmla="*/ 35 w 168"/>
                  <a:gd name="T3" fmla="*/ 24 h 36"/>
                  <a:gd name="T4" fmla="*/ 35 w 168"/>
                  <a:gd name="T5" fmla="*/ 30 h 36"/>
                  <a:gd name="T6" fmla="*/ 41 w 168"/>
                  <a:gd name="T7" fmla="*/ 36 h 36"/>
                  <a:gd name="T8" fmla="*/ 41 w 168"/>
                  <a:gd name="T9" fmla="*/ 36 h 36"/>
                  <a:gd name="T10" fmla="*/ 47 w 168"/>
                  <a:gd name="T11" fmla="*/ 30 h 36"/>
                  <a:gd name="T12" fmla="*/ 47 w 168"/>
                  <a:gd name="T13" fmla="*/ 24 h 36"/>
                  <a:gd name="T14" fmla="*/ 122 w 168"/>
                  <a:gd name="T15" fmla="*/ 24 h 36"/>
                  <a:gd name="T16" fmla="*/ 122 w 168"/>
                  <a:gd name="T17" fmla="*/ 30 h 36"/>
                  <a:gd name="T18" fmla="*/ 128 w 168"/>
                  <a:gd name="T19" fmla="*/ 36 h 36"/>
                  <a:gd name="T20" fmla="*/ 128 w 168"/>
                  <a:gd name="T21" fmla="*/ 36 h 36"/>
                  <a:gd name="T22" fmla="*/ 134 w 168"/>
                  <a:gd name="T23" fmla="*/ 30 h 36"/>
                  <a:gd name="T24" fmla="*/ 134 w 168"/>
                  <a:gd name="T25" fmla="*/ 24 h 36"/>
                  <a:gd name="T26" fmla="*/ 162 w 168"/>
                  <a:gd name="T27" fmla="*/ 24 h 36"/>
                  <a:gd name="T28" fmla="*/ 168 w 168"/>
                  <a:gd name="T29" fmla="*/ 18 h 36"/>
                  <a:gd name="T30" fmla="*/ 168 w 168"/>
                  <a:gd name="T31" fmla="*/ 18 h 36"/>
                  <a:gd name="T32" fmla="*/ 162 w 168"/>
                  <a:gd name="T33" fmla="*/ 12 h 36"/>
                  <a:gd name="T34" fmla="*/ 134 w 168"/>
                  <a:gd name="T35" fmla="*/ 12 h 36"/>
                  <a:gd name="T36" fmla="*/ 134 w 168"/>
                  <a:gd name="T37" fmla="*/ 6 h 36"/>
                  <a:gd name="T38" fmla="*/ 128 w 168"/>
                  <a:gd name="T39" fmla="*/ 0 h 36"/>
                  <a:gd name="T40" fmla="*/ 128 w 168"/>
                  <a:gd name="T41" fmla="*/ 0 h 36"/>
                  <a:gd name="T42" fmla="*/ 122 w 168"/>
                  <a:gd name="T43" fmla="*/ 6 h 36"/>
                  <a:gd name="T44" fmla="*/ 122 w 168"/>
                  <a:gd name="T45" fmla="*/ 12 h 36"/>
                  <a:gd name="T46" fmla="*/ 47 w 168"/>
                  <a:gd name="T47" fmla="*/ 12 h 36"/>
                  <a:gd name="T48" fmla="*/ 47 w 168"/>
                  <a:gd name="T49" fmla="*/ 6 h 36"/>
                  <a:gd name="T50" fmla="*/ 41 w 168"/>
                  <a:gd name="T51" fmla="*/ 0 h 36"/>
                  <a:gd name="T52" fmla="*/ 41 w 168"/>
                  <a:gd name="T53" fmla="*/ 0 h 36"/>
                  <a:gd name="T54" fmla="*/ 35 w 168"/>
                  <a:gd name="T55" fmla="*/ 6 h 36"/>
                  <a:gd name="T56" fmla="*/ 35 w 168"/>
                  <a:gd name="T57" fmla="*/ 12 h 36"/>
                  <a:gd name="T58" fmla="*/ 6 w 168"/>
                  <a:gd name="T59" fmla="*/ 12 h 36"/>
                  <a:gd name="T60" fmla="*/ 0 w 168"/>
                  <a:gd name="T61" fmla="*/ 18 h 36"/>
                  <a:gd name="T62" fmla="*/ 0 w 168"/>
                  <a:gd name="T63" fmla="*/ 18 h 36"/>
                  <a:gd name="T64" fmla="*/ 6 w 168"/>
                  <a:gd name="T65" fmla="*/ 2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8" h="36">
                    <a:moveTo>
                      <a:pt x="6" y="24"/>
                    </a:moveTo>
                    <a:cubicBezTo>
                      <a:pt x="35" y="24"/>
                      <a:pt x="35" y="24"/>
                      <a:pt x="35" y="24"/>
                    </a:cubicBezTo>
                    <a:cubicBezTo>
                      <a:pt x="35" y="30"/>
                      <a:pt x="35" y="30"/>
                      <a:pt x="35" y="30"/>
                    </a:cubicBezTo>
                    <a:cubicBezTo>
                      <a:pt x="35" y="33"/>
                      <a:pt x="37" y="36"/>
                      <a:pt x="41" y="36"/>
                    </a:cubicBezTo>
                    <a:cubicBezTo>
                      <a:pt x="41" y="36"/>
                      <a:pt x="41" y="36"/>
                      <a:pt x="41" y="36"/>
                    </a:cubicBezTo>
                    <a:cubicBezTo>
                      <a:pt x="45" y="36"/>
                      <a:pt x="47" y="33"/>
                      <a:pt x="47" y="30"/>
                    </a:cubicBezTo>
                    <a:cubicBezTo>
                      <a:pt x="47" y="24"/>
                      <a:pt x="47" y="24"/>
                      <a:pt x="47" y="24"/>
                    </a:cubicBezTo>
                    <a:cubicBezTo>
                      <a:pt x="122" y="24"/>
                      <a:pt x="122" y="24"/>
                      <a:pt x="122" y="24"/>
                    </a:cubicBezTo>
                    <a:cubicBezTo>
                      <a:pt x="122" y="30"/>
                      <a:pt x="122" y="30"/>
                      <a:pt x="122" y="30"/>
                    </a:cubicBezTo>
                    <a:cubicBezTo>
                      <a:pt x="122" y="33"/>
                      <a:pt x="124" y="36"/>
                      <a:pt x="128" y="36"/>
                    </a:cubicBezTo>
                    <a:cubicBezTo>
                      <a:pt x="128" y="36"/>
                      <a:pt x="128" y="36"/>
                      <a:pt x="128" y="36"/>
                    </a:cubicBezTo>
                    <a:cubicBezTo>
                      <a:pt x="131" y="36"/>
                      <a:pt x="134" y="33"/>
                      <a:pt x="134" y="30"/>
                    </a:cubicBezTo>
                    <a:cubicBezTo>
                      <a:pt x="134" y="24"/>
                      <a:pt x="134" y="24"/>
                      <a:pt x="134" y="24"/>
                    </a:cubicBezTo>
                    <a:cubicBezTo>
                      <a:pt x="162" y="24"/>
                      <a:pt x="162" y="24"/>
                      <a:pt x="162" y="24"/>
                    </a:cubicBezTo>
                    <a:cubicBezTo>
                      <a:pt x="166" y="24"/>
                      <a:pt x="168" y="22"/>
                      <a:pt x="168" y="18"/>
                    </a:cubicBezTo>
                    <a:cubicBezTo>
                      <a:pt x="168" y="18"/>
                      <a:pt x="168" y="18"/>
                      <a:pt x="168" y="18"/>
                    </a:cubicBezTo>
                    <a:cubicBezTo>
                      <a:pt x="168" y="14"/>
                      <a:pt x="166" y="12"/>
                      <a:pt x="162" y="12"/>
                    </a:cubicBezTo>
                    <a:cubicBezTo>
                      <a:pt x="134" y="12"/>
                      <a:pt x="134" y="12"/>
                      <a:pt x="134" y="12"/>
                    </a:cubicBezTo>
                    <a:cubicBezTo>
                      <a:pt x="134" y="6"/>
                      <a:pt x="134" y="6"/>
                      <a:pt x="134" y="6"/>
                    </a:cubicBezTo>
                    <a:cubicBezTo>
                      <a:pt x="134" y="3"/>
                      <a:pt x="131" y="0"/>
                      <a:pt x="128" y="0"/>
                    </a:cubicBezTo>
                    <a:cubicBezTo>
                      <a:pt x="128" y="0"/>
                      <a:pt x="128" y="0"/>
                      <a:pt x="128" y="0"/>
                    </a:cubicBezTo>
                    <a:cubicBezTo>
                      <a:pt x="124" y="0"/>
                      <a:pt x="122" y="3"/>
                      <a:pt x="122" y="6"/>
                    </a:cubicBezTo>
                    <a:cubicBezTo>
                      <a:pt x="122" y="12"/>
                      <a:pt x="122" y="12"/>
                      <a:pt x="122" y="12"/>
                    </a:cubicBezTo>
                    <a:cubicBezTo>
                      <a:pt x="47" y="12"/>
                      <a:pt x="47" y="12"/>
                      <a:pt x="47" y="12"/>
                    </a:cubicBezTo>
                    <a:cubicBezTo>
                      <a:pt x="47" y="6"/>
                      <a:pt x="47" y="6"/>
                      <a:pt x="47" y="6"/>
                    </a:cubicBezTo>
                    <a:cubicBezTo>
                      <a:pt x="47" y="3"/>
                      <a:pt x="45" y="0"/>
                      <a:pt x="41" y="0"/>
                    </a:cubicBezTo>
                    <a:cubicBezTo>
                      <a:pt x="41" y="0"/>
                      <a:pt x="41" y="0"/>
                      <a:pt x="41" y="0"/>
                    </a:cubicBezTo>
                    <a:cubicBezTo>
                      <a:pt x="37" y="0"/>
                      <a:pt x="35" y="3"/>
                      <a:pt x="35" y="6"/>
                    </a:cubicBezTo>
                    <a:cubicBezTo>
                      <a:pt x="35" y="12"/>
                      <a:pt x="35" y="12"/>
                      <a:pt x="35" y="12"/>
                    </a:cubicBezTo>
                    <a:cubicBezTo>
                      <a:pt x="6" y="12"/>
                      <a:pt x="6" y="12"/>
                      <a:pt x="6" y="12"/>
                    </a:cubicBezTo>
                    <a:cubicBezTo>
                      <a:pt x="3" y="12"/>
                      <a:pt x="0" y="14"/>
                      <a:pt x="0" y="18"/>
                    </a:cubicBezTo>
                    <a:cubicBezTo>
                      <a:pt x="0" y="18"/>
                      <a:pt x="0" y="18"/>
                      <a:pt x="0" y="18"/>
                    </a:cubicBezTo>
                    <a:cubicBezTo>
                      <a:pt x="0" y="22"/>
                      <a:pt x="3" y="24"/>
                      <a:pt x="6" y="24"/>
                    </a:cubicBezTo>
                    <a:close/>
                  </a:path>
                </a:pathLst>
              </a:custGeom>
              <a:grpFill/>
              <a:ln w="9525">
                <a:noFill/>
                <a:round/>
              </a:ln>
            </p:spPr>
            <p:txBody>
              <a:bodyPr vert="horz" wrap="square" lIns="91440" tIns="45720" rIns="91440" bIns="45720" numCol="1" anchor="t" anchorCtr="0" compatLnSpc="1"/>
              <a:lstStyle/>
              <a:p>
                <a:endParaRPr lang="zh-CN" altLang="en-US">
                  <a:latin typeface="微软雅黑" panose="020B0503020204020204" charset="-122"/>
                  <a:ea typeface="微软雅黑" panose="020B0503020204020204" charset="-122"/>
                  <a:cs typeface="微软雅黑" panose="020B0503020204020204" charset="-122"/>
                </a:endParaRPr>
              </a:p>
            </p:txBody>
          </p:sp>
          <p:sp>
            <p:nvSpPr>
              <p:cNvPr id="21" name="Freeform 80"/>
              <p:cNvSpPr/>
              <p:nvPr/>
            </p:nvSpPr>
            <p:spPr bwMode="auto">
              <a:xfrm>
                <a:off x="5378450" y="3611563"/>
                <a:ext cx="292100" cy="49213"/>
              </a:xfrm>
              <a:custGeom>
                <a:avLst/>
                <a:gdLst>
                  <a:gd name="T0" fmla="*/ 6 w 78"/>
                  <a:gd name="T1" fmla="*/ 0 h 13"/>
                  <a:gd name="T2" fmla="*/ 0 w 78"/>
                  <a:gd name="T3" fmla="*/ 7 h 13"/>
                  <a:gd name="T4" fmla="*/ 0 w 78"/>
                  <a:gd name="T5" fmla="*/ 7 h 13"/>
                  <a:gd name="T6" fmla="*/ 6 w 78"/>
                  <a:gd name="T7" fmla="*/ 13 h 13"/>
                  <a:gd name="T8" fmla="*/ 71 w 78"/>
                  <a:gd name="T9" fmla="*/ 13 h 13"/>
                  <a:gd name="T10" fmla="*/ 78 w 78"/>
                  <a:gd name="T11" fmla="*/ 7 h 13"/>
                  <a:gd name="T12" fmla="*/ 78 w 78"/>
                  <a:gd name="T13" fmla="*/ 7 h 13"/>
                  <a:gd name="T14" fmla="*/ 71 w 78"/>
                  <a:gd name="T15" fmla="*/ 0 h 13"/>
                  <a:gd name="T16" fmla="*/ 6 w 78"/>
                  <a:gd name="T17"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13">
                    <a:moveTo>
                      <a:pt x="6" y="0"/>
                    </a:moveTo>
                    <a:cubicBezTo>
                      <a:pt x="2" y="0"/>
                      <a:pt x="0" y="3"/>
                      <a:pt x="0" y="7"/>
                    </a:cubicBezTo>
                    <a:cubicBezTo>
                      <a:pt x="0" y="7"/>
                      <a:pt x="0" y="7"/>
                      <a:pt x="0" y="7"/>
                    </a:cubicBezTo>
                    <a:cubicBezTo>
                      <a:pt x="0" y="10"/>
                      <a:pt x="2" y="13"/>
                      <a:pt x="6" y="13"/>
                    </a:cubicBezTo>
                    <a:cubicBezTo>
                      <a:pt x="71" y="13"/>
                      <a:pt x="71" y="13"/>
                      <a:pt x="71" y="13"/>
                    </a:cubicBezTo>
                    <a:cubicBezTo>
                      <a:pt x="75" y="13"/>
                      <a:pt x="78" y="10"/>
                      <a:pt x="78" y="7"/>
                    </a:cubicBezTo>
                    <a:cubicBezTo>
                      <a:pt x="78" y="7"/>
                      <a:pt x="78" y="7"/>
                      <a:pt x="78" y="7"/>
                    </a:cubicBezTo>
                    <a:cubicBezTo>
                      <a:pt x="78" y="3"/>
                      <a:pt x="75" y="0"/>
                      <a:pt x="71" y="0"/>
                    </a:cubicBezTo>
                    <a:lnTo>
                      <a:pt x="6" y="0"/>
                    </a:lnTo>
                    <a:close/>
                  </a:path>
                </a:pathLst>
              </a:custGeom>
              <a:grpFill/>
              <a:ln w="9525">
                <a:noFill/>
                <a:round/>
              </a:ln>
            </p:spPr>
            <p:txBody>
              <a:bodyPr vert="horz" wrap="square" lIns="91440" tIns="45720" rIns="91440" bIns="45720" numCol="1" anchor="t" anchorCtr="0" compatLnSpc="1"/>
              <a:lstStyle/>
              <a:p>
                <a:endParaRPr lang="zh-CN" altLang="en-US">
                  <a:latin typeface="微软雅黑" panose="020B0503020204020204" charset="-122"/>
                  <a:ea typeface="微软雅黑" panose="020B0503020204020204" charset="-122"/>
                  <a:cs typeface="微软雅黑" panose="020B0503020204020204" charset="-122"/>
                </a:endParaRPr>
              </a:p>
            </p:txBody>
          </p:sp>
          <p:sp>
            <p:nvSpPr>
              <p:cNvPr id="22" name="Freeform 81"/>
              <p:cNvSpPr/>
              <p:nvPr/>
            </p:nvSpPr>
            <p:spPr bwMode="auto">
              <a:xfrm>
                <a:off x="5133975" y="3463926"/>
                <a:ext cx="47625" cy="196850"/>
              </a:xfrm>
              <a:custGeom>
                <a:avLst/>
                <a:gdLst>
                  <a:gd name="T0" fmla="*/ 7 w 13"/>
                  <a:gd name="T1" fmla="*/ 0 h 52"/>
                  <a:gd name="T2" fmla="*/ 0 w 13"/>
                  <a:gd name="T3" fmla="*/ 6 h 52"/>
                  <a:gd name="T4" fmla="*/ 0 w 13"/>
                  <a:gd name="T5" fmla="*/ 46 h 52"/>
                  <a:gd name="T6" fmla="*/ 7 w 13"/>
                  <a:gd name="T7" fmla="*/ 52 h 52"/>
                  <a:gd name="T8" fmla="*/ 7 w 13"/>
                  <a:gd name="T9" fmla="*/ 52 h 52"/>
                  <a:gd name="T10" fmla="*/ 13 w 13"/>
                  <a:gd name="T11" fmla="*/ 46 h 52"/>
                  <a:gd name="T12" fmla="*/ 13 w 13"/>
                  <a:gd name="T13" fmla="*/ 6 h 52"/>
                  <a:gd name="T14" fmla="*/ 7 w 13"/>
                  <a:gd name="T15" fmla="*/ 0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 h="52">
                    <a:moveTo>
                      <a:pt x="7" y="0"/>
                    </a:moveTo>
                    <a:cubicBezTo>
                      <a:pt x="3" y="0"/>
                      <a:pt x="0" y="3"/>
                      <a:pt x="0" y="6"/>
                    </a:cubicBezTo>
                    <a:cubicBezTo>
                      <a:pt x="0" y="46"/>
                      <a:pt x="0" y="46"/>
                      <a:pt x="0" y="46"/>
                    </a:cubicBezTo>
                    <a:cubicBezTo>
                      <a:pt x="0" y="49"/>
                      <a:pt x="3" y="52"/>
                      <a:pt x="7" y="52"/>
                    </a:cubicBezTo>
                    <a:cubicBezTo>
                      <a:pt x="7" y="52"/>
                      <a:pt x="7" y="52"/>
                      <a:pt x="7" y="52"/>
                    </a:cubicBezTo>
                    <a:cubicBezTo>
                      <a:pt x="10" y="52"/>
                      <a:pt x="13" y="49"/>
                      <a:pt x="13" y="46"/>
                    </a:cubicBezTo>
                    <a:cubicBezTo>
                      <a:pt x="13" y="6"/>
                      <a:pt x="13" y="6"/>
                      <a:pt x="13" y="6"/>
                    </a:cubicBezTo>
                    <a:cubicBezTo>
                      <a:pt x="13" y="3"/>
                      <a:pt x="10" y="0"/>
                      <a:pt x="7" y="0"/>
                    </a:cubicBezTo>
                    <a:close/>
                  </a:path>
                </a:pathLst>
              </a:custGeom>
              <a:grpFill/>
              <a:ln w="9525">
                <a:noFill/>
                <a:round/>
              </a:ln>
            </p:spPr>
            <p:txBody>
              <a:bodyPr vert="horz" wrap="square" lIns="91440" tIns="45720" rIns="91440" bIns="45720" numCol="1" anchor="t" anchorCtr="0" compatLnSpc="1"/>
              <a:lstStyle/>
              <a:p>
                <a:endParaRPr lang="zh-CN" altLang="en-US">
                  <a:latin typeface="微软雅黑" panose="020B0503020204020204" charset="-122"/>
                  <a:ea typeface="微软雅黑" panose="020B0503020204020204" charset="-122"/>
                  <a:cs typeface="微软雅黑" panose="020B0503020204020204" charset="-122"/>
                </a:endParaRPr>
              </a:p>
            </p:txBody>
          </p:sp>
          <p:sp>
            <p:nvSpPr>
              <p:cNvPr id="23" name="Freeform 82"/>
              <p:cNvSpPr/>
              <p:nvPr/>
            </p:nvSpPr>
            <p:spPr bwMode="auto">
              <a:xfrm>
                <a:off x="6057900" y="3300413"/>
                <a:ext cx="349250" cy="106363"/>
              </a:xfrm>
              <a:custGeom>
                <a:avLst/>
                <a:gdLst>
                  <a:gd name="T0" fmla="*/ 87 w 93"/>
                  <a:gd name="T1" fmla="*/ 16 h 28"/>
                  <a:gd name="T2" fmla="*/ 53 w 93"/>
                  <a:gd name="T3" fmla="*/ 16 h 28"/>
                  <a:gd name="T4" fmla="*/ 53 w 93"/>
                  <a:gd name="T5" fmla="*/ 6 h 28"/>
                  <a:gd name="T6" fmla="*/ 47 w 93"/>
                  <a:gd name="T7" fmla="*/ 0 h 28"/>
                  <a:gd name="T8" fmla="*/ 47 w 93"/>
                  <a:gd name="T9" fmla="*/ 0 h 28"/>
                  <a:gd name="T10" fmla="*/ 40 w 93"/>
                  <a:gd name="T11" fmla="*/ 6 h 28"/>
                  <a:gd name="T12" fmla="*/ 40 w 93"/>
                  <a:gd name="T13" fmla="*/ 16 h 28"/>
                  <a:gd name="T14" fmla="*/ 6 w 93"/>
                  <a:gd name="T15" fmla="*/ 16 h 28"/>
                  <a:gd name="T16" fmla="*/ 0 w 93"/>
                  <a:gd name="T17" fmla="*/ 22 h 28"/>
                  <a:gd name="T18" fmla="*/ 0 w 93"/>
                  <a:gd name="T19" fmla="*/ 22 h 28"/>
                  <a:gd name="T20" fmla="*/ 6 w 93"/>
                  <a:gd name="T21" fmla="*/ 28 h 28"/>
                  <a:gd name="T22" fmla="*/ 87 w 93"/>
                  <a:gd name="T23" fmla="*/ 28 h 28"/>
                  <a:gd name="T24" fmla="*/ 93 w 93"/>
                  <a:gd name="T25" fmla="*/ 22 h 28"/>
                  <a:gd name="T26" fmla="*/ 93 w 93"/>
                  <a:gd name="T27" fmla="*/ 22 h 28"/>
                  <a:gd name="T28" fmla="*/ 87 w 93"/>
                  <a:gd name="T29" fmla="*/ 1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3" h="28">
                    <a:moveTo>
                      <a:pt x="87" y="16"/>
                    </a:moveTo>
                    <a:cubicBezTo>
                      <a:pt x="53" y="16"/>
                      <a:pt x="53" y="16"/>
                      <a:pt x="53" y="16"/>
                    </a:cubicBezTo>
                    <a:cubicBezTo>
                      <a:pt x="53" y="6"/>
                      <a:pt x="53" y="6"/>
                      <a:pt x="53" y="6"/>
                    </a:cubicBezTo>
                    <a:cubicBezTo>
                      <a:pt x="53" y="3"/>
                      <a:pt x="50" y="0"/>
                      <a:pt x="47" y="0"/>
                    </a:cubicBezTo>
                    <a:cubicBezTo>
                      <a:pt x="47" y="0"/>
                      <a:pt x="47" y="0"/>
                      <a:pt x="47" y="0"/>
                    </a:cubicBezTo>
                    <a:cubicBezTo>
                      <a:pt x="43" y="0"/>
                      <a:pt x="40" y="3"/>
                      <a:pt x="40" y="6"/>
                    </a:cubicBezTo>
                    <a:cubicBezTo>
                      <a:pt x="40" y="16"/>
                      <a:pt x="40" y="16"/>
                      <a:pt x="40" y="16"/>
                    </a:cubicBezTo>
                    <a:cubicBezTo>
                      <a:pt x="6" y="16"/>
                      <a:pt x="6" y="16"/>
                      <a:pt x="6" y="16"/>
                    </a:cubicBezTo>
                    <a:cubicBezTo>
                      <a:pt x="3" y="16"/>
                      <a:pt x="0" y="19"/>
                      <a:pt x="0" y="22"/>
                    </a:cubicBezTo>
                    <a:cubicBezTo>
                      <a:pt x="0" y="22"/>
                      <a:pt x="0" y="22"/>
                      <a:pt x="0" y="22"/>
                    </a:cubicBezTo>
                    <a:cubicBezTo>
                      <a:pt x="0" y="25"/>
                      <a:pt x="3" y="28"/>
                      <a:pt x="6" y="28"/>
                    </a:cubicBezTo>
                    <a:cubicBezTo>
                      <a:pt x="87" y="28"/>
                      <a:pt x="87" y="28"/>
                      <a:pt x="87" y="28"/>
                    </a:cubicBezTo>
                    <a:cubicBezTo>
                      <a:pt x="90" y="28"/>
                      <a:pt x="93" y="25"/>
                      <a:pt x="93" y="22"/>
                    </a:cubicBezTo>
                    <a:cubicBezTo>
                      <a:pt x="93" y="22"/>
                      <a:pt x="93" y="22"/>
                      <a:pt x="93" y="22"/>
                    </a:cubicBezTo>
                    <a:cubicBezTo>
                      <a:pt x="93" y="19"/>
                      <a:pt x="90" y="16"/>
                      <a:pt x="87" y="16"/>
                    </a:cubicBezTo>
                    <a:close/>
                  </a:path>
                </a:pathLst>
              </a:custGeom>
              <a:grpFill/>
              <a:ln w="9525">
                <a:noFill/>
                <a:round/>
              </a:ln>
            </p:spPr>
            <p:txBody>
              <a:bodyPr vert="horz" wrap="square" lIns="91440" tIns="45720" rIns="91440" bIns="45720" numCol="1" anchor="t" anchorCtr="0" compatLnSpc="1"/>
              <a:lstStyle/>
              <a:p>
                <a:endParaRPr lang="zh-CN" altLang="en-US">
                  <a:latin typeface="微软雅黑" panose="020B0503020204020204" charset="-122"/>
                  <a:ea typeface="微软雅黑" panose="020B0503020204020204" charset="-122"/>
                  <a:cs typeface="微软雅黑" panose="020B0503020204020204" charset="-122"/>
                </a:endParaRPr>
              </a:p>
            </p:txBody>
          </p:sp>
          <p:sp>
            <p:nvSpPr>
              <p:cNvPr id="24" name="Freeform 83"/>
              <p:cNvSpPr>
                <a:spLocks noEditPoints="1"/>
              </p:cNvSpPr>
              <p:nvPr/>
            </p:nvSpPr>
            <p:spPr bwMode="auto">
              <a:xfrm>
                <a:off x="5788025" y="3311526"/>
                <a:ext cx="261938" cy="528638"/>
              </a:xfrm>
              <a:custGeom>
                <a:avLst/>
                <a:gdLst>
                  <a:gd name="T0" fmla="*/ 0 w 70"/>
                  <a:gd name="T1" fmla="*/ 125 h 139"/>
                  <a:gd name="T2" fmla="*/ 0 w 70"/>
                  <a:gd name="T3" fmla="*/ 125 h 139"/>
                  <a:gd name="T4" fmla="*/ 5 w 70"/>
                  <a:gd name="T5" fmla="*/ 135 h 139"/>
                  <a:gd name="T6" fmla="*/ 16 w 70"/>
                  <a:gd name="T7" fmla="*/ 139 h 139"/>
                  <a:gd name="T8" fmla="*/ 53 w 70"/>
                  <a:gd name="T9" fmla="*/ 139 h 139"/>
                  <a:gd name="T10" fmla="*/ 59 w 70"/>
                  <a:gd name="T11" fmla="*/ 138 h 139"/>
                  <a:gd name="T12" fmla="*/ 70 w 70"/>
                  <a:gd name="T13" fmla="*/ 123 h 139"/>
                  <a:gd name="T14" fmla="*/ 70 w 70"/>
                  <a:gd name="T15" fmla="*/ 59 h 139"/>
                  <a:gd name="T16" fmla="*/ 65 w 70"/>
                  <a:gd name="T17" fmla="*/ 47 h 139"/>
                  <a:gd name="T18" fmla="*/ 53 w 70"/>
                  <a:gd name="T19" fmla="*/ 42 h 139"/>
                  <a:gd name="T20" fmla="*/ 61 w 70"/>
                  <a:gd name="T21" fmla="*/ 23 h 139"/>
                  <a:gd name="T22" fmla="*/ 60 w 70"/>
                  <a:gd name="T23" fmla="*/ 17 h 139"/>
                  <a:gd name="T24" fmla="*/ 55 w 70"/>
                  <a:gd name="T25" fmla="*/ 15 h 139"/>
                  <a:gd name="T26" fmla="*/ 19 w 70"/>
                  <a:gd name="T27" fmla="*/ 15 h 139"/>
                  <a:gd name="T28" fmla="*/ 21 w 70"/>
                  <a:gd name="T29" fmla="*/ 9 h 139"/>
                  <a:gd name="T30" fmla="*/ 17 w 70"/>
                  <a:gd name="T31" fmla="*/ 2 h 139"/>
                  <a:gd name="T32" fmla="*/ 17 w 70"/>
                  <a:gd name="T33" fmla="*/ 1 h 139"/>
                  <a:gd name="T34" fmla="*/ 9 w 70"/>
                  <a:gd name="T35" fmla="*/ 5 h 139"/>
                  <a:gd name="T36" fmla="*/ 5 w 70"/>
                  <a:gd name="T37" fmla="*/ 19 h 139"/>
                  <a:gd name="T38" fmla="*/ 6 w 70"/>
                  <a:gd name="T39" fmla="*/ 25 h 139"/>
                  <a:gd name="T40" fmla="*/ 11 w 70"/>
                  <a:gd name="T41" fmla="*/ 27 h 139"/>
                  <a:gd name="T42" fmla="*/ 46 w 70"/>
                  <a:gd name="T43" fmla="*/ 27 h 139"/>
                  <a:gd name="T44" fmla="*/ 40 w 70"/>
                  <a:gd name="T45" fmla="*/ 42 h 139"/>
                  <a:gd name="T46" fmla="*/ 39 w 70"/>
                  <a:gd name="T47" fmla="*/ 43 h 139"/>
                  <a:gd name="T48" fmla="*/ 38 w 70"/>
                  <a:gd name="T49" fmla="*/ 47 h 139"/>
                  <a:gd name="T50" fmla="*/ 39 w 70"/>
                  <a:gd name="T51" fmla="*/ 51 h 139"/>
                  <a:gd name="T52" fmla="*/ 45 w 70"/>
                  <a:gd name="T53" fmla="*/ 55 h 139"/>
                  <a:gd name="T54" fmla="*/ 46 w 70"/>
                  <a:gd name="T55" fmla="*/ 55 h 139"/>
                  <a:gd name="T56" fmla="*/ 46 w 70"/>
                  <a:gd name="T57" fmla="*/ 55 h 139"/>
                  <a:gd name="T58" fmla="*/ 51 w 70"/>
                  <a:gd name="T59" fmla="*/ 55 h 139"/>
                  <a:gd name="T60" fmla="*/ 57 w 70"/>
                  <a:gd name="T61" fmla="*/ 61 h 139"/>
                  <a:gd name="T62" fmla="*/ 57 w 70"/>
                  <a:gd name="T63" fmla="*/ 63 h 139"/>
                  <a:gd name="T64" fmla="*/ 57 w 70"/>
                  <a:gd name="T65" fmla="*/ 96 h 139"/>
                  <a:gd name="T66" fmla="*/ 12 w 70"/>
                  <a:gd name="T67" fmla="*/ 45 h 139"/>
                  <a:gd name="T68" fmla="*/ 6 w 70"/>
                  <a:gd name="T69" fmla="*/ 42 h 139"/>
                  <a:gd name="T70" fmla="*/ 6 w 70"/>
                  <a:gd name="T71" fmla="*/ 42 h 139"/>
                  <a:gd name="T72" fmla="*/ 0 w 70"/>
                  <a:gd name="T73" fmla="*/ 49 h 139"/>
                  <a:gd name="T74" fmla="*/ 0 w 70"/>
                  <a:gd name="T75" fmla="*/ 62 h 139"/>
                  <a:gd name="T76" fmla="*/ 0 w 70"/>
                  <a:gd name="T77" fmla="*/ 123 h 139"/>
                  <a:gd name="T78" fmla="*/ 0 w 70"/>
                  <a:gd name="T79" fmla="*/ 124 h 139"/>
                  <a:gd name="T80" fmla="*/ 0 w 70"/>
                  <a:gd name="T81" fmla="*/ 125 h 139"/>
                  <a:gd name="T82" fmla="*/ 13 w 70"/>
                  <a:gd name="T83" fmla="*/ 66 h 139"/>
                  <a:gd name="T84" fmla="*/ 55 w 70"/>
                  <a:gd name="T85" fmla="*/ 114 h 139"/>
                  <a:gd name="T86" fmla="*/ 57 w 70"/>
                  <a:gd name="T87" fmla="*/ 115 h 139"/>
                  <a:gd name="T88" fmla="*/ 57 w 70"/>
                  <a:gd name="T89" fmla="*/ 119 h 139"/>
                  <a:gd name="T90" fmla="*/ 57 w 70"/>
                  <a:gd name="T91" fmla="*/ 121 h 139"/>
                  <a:gd name="T92" fmla="*/ 51 w 70"/>
                  <a:gd name="T93" fmla="*/ 127 h 139"/>
                  <a:gd name="T94" fmla="*/ 51 w 70"/>
                  <a:gd name="T95" fmla="*/ 127 h 139"/>
                  <a:gd name="T96" fmla="*/ 19 w 70"/>
                  <a:gd name="T97" fmla="*/ 127 h 139"/>
                  <a:gd name="T98" fmla="*/ 19 w 70"/>
                  <a:gd name="T99" fmla="*/ 127 h 139"/>
                  <a:gd name="T100" fmla="*/ 13 w 70"/>
                  <a:gd name="T101" fmla="*/ 122 h 139"/>
                  <a:gd name="T102" fmla="*/ 13 w 70"/>
                  <a:gd name="T103" fmla="*/ 122 h 139"/>
                  <a:gd name="T104" fmla="*/ 13 w 70"/>
                  <a:gd name="T105" fmla="*/ 66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70" h="139">
                    <a:moveTo>
                      <a:pt x="0" y="125"/>
                    </a:moveTo>
                    <a:cubicBezTo>
                      <a:pt x="0" y="125"/>
                      <a:pt x="0" y="125"/>
                      <a:pt x="0" y="125"/>
                    </a:cubicBezTo>
                    <a:cubicBezTo>
                      <a:pt x="1" y="129"/>
                      <a:pt x="2" y="132"/>
                      <a:pt x="5" y="135"/>
                    </a:cubicBezTo>
                    <a:cubicBezTo>
                      <a:pt x="8" y="138"/>
                      <a:pt x="12" y="139"/>
                      <a:pt x="16" y="139"/>
                    </a:cubicBezTo>
                    <a:cubicBezTo>
                      <a:pt x="53" y="139"/>
                      <a:pt x="53" y="139"/>
                      <a:pt x="53" y="139"/>
                    </a:cubicBezTo>
                    <a:cubicBezTo>
                      <a:pt x="55" y="139"/>
                      <a:pt x="57" y="139"/>
                      <a:pt x="59" y="138"/>
                    </a:cubicBezTo>
                    <a:cubicBezTo>
                      <a:pt x="65" y="135"/>
                      <a:pt x="70" y="130"/>
                      <a:pt x="70" y="123"/>
                    </a:cubicBezTo>
                    <a:cubicBezTo>
                      <a:pt x="70" y="59"/>
                      <a:pt x="70" y="59"/>
                      <a:pt x="70" y="59"/>
                    </a:cubicBezTo>
                    <a:cubicBezTo>
                      <a:pt x="70" y="54"/>
                      <a:pt x="68" y="50"/>
                      <a:pt x="65" y="47"/>
                    </a:cubicBezTo>
                    <a:cubicBezTo>
                      <a:pt x="61" y="44"/>
                      <a:pt x="57" y="42"/>
                      <a:pt x="53" y="42"/>
                    </a:cubicBezTo>
                    <a:cubicBezTo>
                      <a:pt x="61" y="23"/>
                      <a:pt x="61" y="23"/>
                      <a:pt x="61" y="23"/>
                    </a:cubicBezTo>
                    <a:cubicBezTo>
                      <a:pt x="62" y="21"/>
                      <a:pt x="61" y="19"/>
                      <a:pt x="60" y="17"/>
                    </a:cubicBezTo>
                    <a:cubicBezTo>
                      <a:pt x="59" y="16"/>
                      <a:pt x="57" y="15"/>
                      <a:pt x="55" y="15"/>
                    </a:cubicBezTo>
                    <a:cubicBezTo>
                      <a:pt x="19" y="15"/>
                      <a:pt x="19" y="15"/>
                      <a:pt x="19" y="15"/>
                    </a:cubicBezTo>
                    <a:cubicBezTo>
                      <a:pt x="21" y="9"/>
                      <a:pt x="21" y="9"/>
                      <a:pt x="21" y="9"/>
                    </a:cubicBezTo>
                    <a:cubicBezTo>
                      <a:pt x="22" y="6"/>
                      <a:pt x="20" y="3"/>
                      <a:pt x="17" y="2"/>
                    </a:cubicBezTo>
                    <a:cubicBezTo>
                      <a:pt x="17" y="1"/>
                      <a:pt x="17" y="1"/>
                      <a:pt x="17" y="1"/>
                    </a:cubicBezTo>
                    <a:cubicBezTo>
                      <a:pt x="14" y="0"/>
                      <a:pt x="10" y="2"/>
                      <a:pt x="9" y="5"/>
                    </a:cubicBezTo>
                    <a:cubicBezTo>
                      <a:pt x="5" y="19"/>
                      <a:pt x="5" y="19"/>
                      <a:pt x="5" y="19"/>
                    </a:cubicBezTo>
                    <a:cubicBezTo>
                      <a:pt x="4" y="21"/>
                      <a:pt x="4" y="23"/>
                      <a:pt x="6" y="25"/>
                    </a:cubicBezTo>
                    <a:cubicBezTo>
                      <a:pt x="7" y="26"/>
                      <a:pt x="9" y="27"/>
                      <a:pt x="11" y="27"/>
                    </a:cubicBezTo>
                    <a:cubicBezTo>
                      <a:pt x="46" y="27"/>
                      <a:pt x="46" y="27"/>
                      <a:pt x="46" y="27"/>
                    </a:cubicBezTo>
                    <a:cubicBezTo>
                      <a:pt x="40" y="42"/>
                      <a:pt x="40" y="42"/>
                      <a:pt x="40" y="42"/>
                    </a:cubicBezTo>
                    <a:cubicBezTo>
                      <a:pt x="39" y="43"/>
                      <a:pt x="39" y="43"/>
                      <a:pt x="39" y="43"/>
                    </a:cubicBezTo>
                    <a:cubicBezTo>
                      <a:pt x="39" y="44"/>
                      <a:pt x="38" y="45"/>
                      <a:pt x="38" y="47"/>
                    </a:cubicBezTo>
                    <a:cubicBezTo>
                      <a:pt x="38" y="49"/>
                      <a:pt x="39" y="50"/>
                      <a:pt x="39" y="51"/>
                    </a:cubicBezTo>
                    <a:cubicBezTo>
                      <a:pt x="41" y="53"/>
                      <a:pt x="43" y="54"/>
                      <a:pt x="45" y="55"/>
                    </a:cubicBezTo>
                    <a:cubicBezTo>
                      <a:pt x="46" y="55"/>
                      <a:pt x="46" y="55"/>
                      <a:pt x="46" y="55"/>
                    </a:cubicBezTo>
                    <a:cubicBezTo>
                      <a:pt x="46" y="55"/>
                      <a:pt x="46" y="55"/>
                      <a:pt x="46" y="55"/>
                    </a:cubicBezTo>
                    <a:cubicBezTo>
                      <a:pt x="51" y="55"/>
                      <a:pt x="51" y="55"/>
                      <a:pt x="51" y="55"/>
                    </a:cubicBezTo>
                    <a:cubicBezTo>
                      <a:pt x="54" y="55"/>
                      <a:pt x="57" y="57"/>
                      <a:pt x="57" y="61"/>
                    </a:cubicBezTo>
                    <a:cubicBezTo>
                      <a:pt x="57" y="62"/>
                      <a:pt x="58" y="63"/>
                      <a:pt x="57" y="63"/>
                    </a:cubicBezTo>
                    <a:cubicBezTo>
                      <a:pt x="57" y="96"/>
                      <a:pt x="57" y="96"/>
                      <a:pt x="57" y="96"/>
                    </a:cubicBezTo>
                    <a:cubicBezTo>
                      <a:pt x="12" y="45"/>
                      <a:pt x="12" y="45"/>
                      <a:pt x="12" y="45"/>
                    </a:cubicBezTo>
                    <a:cubicBezTo>
                      <a:pt x="11" y="44"/>
                      <a:pt x="9" y="42"/>
                      <a:pt x="6" y="42"/>
                    </a:cubicBezTo>
                    <a:cubicBezTo>
                      <a:pt x="6" y="42"/>
                      <a:pt x="6" y="42"/>
                      <a:pt x="6" y="42"/>
                    </a:cubicBezTo>
                    <a:cubicBezTo>
                      <a:pt x="3" y="42"/>
                      <a:pt x="0" y="45"/>
                      <a:pt x="0" y="49"/>
                    </a:cubicBezTo>
                    <a:cubicBezTo>
                      <a:pt x="0" y="62"/>
                      <a:pt x="0" y="62"/>
                      <a:pt x="0" y="62"/>
                    </a:cubicBezTo>
                    <a:cubicBezTo>
                      <a:pt x="0" y="123"/>
                      <a:pt x="0" y="123"/>
                      <a:pt x="0" y="123"/>
                    </a:cubicBezTo>
                    <a:cubicBezTo>
                      <a:pt x="0" y="124"/>
                      <a:pt x="0" y="124"/>
                      <a:pt x="0" y="124"/>
                    </a:cubicBezTo>
                    <a:cubicBezTo>
                      <a:pt x="0" y="124"/>
                      <a:pt x="0" y="124"/>
                      <a:pt x="0" y="125"/>
                    </a:cubicBezTo>
                    <a:close/>
                    <a:moveTo>
                      <a:pt x="13" y="66"/>
                    </a:moveTo>
                    <a:cubicBezTo>
                      <a:pt x="55" y="114"/>
                      <a:pt x="55" y="114"/>
                      <a:pt x="55" y="114"/>
                    </a:cubicBezTo>
                    <a:cubicBezTo>
                      <a:pt x="56" y="114"/>
                      <a:pt x="57" y="115"/>
                      <a:pt x="57" y="115"/>
                    </a:cubicBezTo>
                    <a:cubicBezTo>
                      <a:pt x="57" y="119"/>
                      <a:pt x="57" y="119"/>
                      <a:pt x="57" y="119"/>
                    </a:cubicBezTo>
                    <a:cubicBezTo>
                      <a:pt x="58" y="119"/>
                      <a:pt x="57" y="120"/>
                      <a:pt x="57" y="121"/>
                    </a:cubicBezTo>
                    <a:cubicBezTo>
                      <a:pt x="57" y="124"/>
                      <a:pt x="54" y="127"/>
                      <a:pt x="51" y="127"/>
                    </a:cubicBezTo>
                    <a:cubicBezTo>
                      <a:pt x="51" y="127"/>
                      <a:pt x="51" y="127"/>
                      <a:pt x="51" y="127"/>
                    </a:cubicBezTo>
                    <a:cubicBezTo>
                      <a:pt x="19" y="127"/>
                      <a:pt x="19" y="127"/>
                      <a:pt x="19" y="127"/>
                    </a:cubicBezTo>
                    <a:cubicBezTo>
                      <a:pt x="19" y="127"/>
                      <a:pt x="19" y="127"/>
                      <a:pt x="19" y="127"/>
                    </a:cubicBezTo>
                    <a:cubicBezTo>
                      <a:pt x="16" y="127"/>
                      <a:pt x="13" y="125"/>
                      <a:pt x="13" y="122"/>
                    </a:cubicBezTo>
                    <a:cubicBezTo>
                      <a:pt x="13" y="122"/>
                      <a:pt x="13" y="122"/>
                      <a:pt x="13" y="122"/>
                    </a:cubicBezTo>
                    <a:lnTo>
                      <a:pt x="13" y="66"/>
                    </a:lnTo>
                    <a:close/>
                  </a:path>
                </a:pathLst>
              </a:custGeom>
              <a:grpFill/>
              <a:ln w="9525">
                <a:noFill/>
                <a:round/>
              </a:ln>
            </p:spPr>
            <p:txBody>
              <a:bodyPr vert="horz" wrap="square" lIns="91440" tIns="45720" rIns="91440" bIns="45720" numCol="1" anchor="t" anchorCtr="0" compatLnSpc="1"/>
              <a:lstStyle/>
              <a:p>
                <a:endParaRPr lang="zh-CN" altLang="en-US">
                  <a:latin typeface="微软雅黑" panose="020B0503020204020204" charset="-122"/>
                  <a:ea typeface="微软雅黑" panose="020B0503020204020204" charset="-122"/>
                  <a:cs typeface="微软雅黑" panose="020B0503020204020204" charset="-122"/>
                </a:endParaRPr>
              </a:p>
            </p:txBody>
          </p:sp>
          <p:sp>
            <p:nvSpPr>
              <p:cNvPr id="25" name="Freeform 84"/>
              <p:cNvSpPr/>
              <p:nvPr/>
            </p:nvSpPr>
            <p:spPr bwMode="auto">
              <a:xfrm>
                <a:off x="6310313" y="3714751"/>
                <a:ext cx="93663" cy="223838"/>
              </a:xfrm>
              <a:custGeom>
                <a:avLst/>
                <a:gdLst>
                  <a:gd name="T0" fmla="*/ 19 w 25"/>
                  <a:gd name="T1" fmla="*/ 47 h 59"/>
                  <a:gd name="T2" fmla="*/ 18 w 25"/>
                  <a:gd name="T3" fmla="*/ 47 h 59"/>
                  <a:gd name="T4" fmla="*/ 13 w 25"/>
                  <a:gd name="T5" fmla="*/ 41 h 59"/>
                  <a:gd name="T6" fmla="*/ 13 w 25"/>
                  <a:gd name="T7" fmla="*/ 40 h 59"/>
                  <a:gd name="T8" fmla="*/ 13 w 25"/>
                  <a:gd name="T9" fmla="*/ 26 h 59"/>
                  <a:gd name="T10" fmla="*/ 13 w 25"/>
                  <a:gd name="T11" fmla="*/ 6 h 59"/>
                  <a:gd name="T12" fmla="*/ 6 w 25"/>
                  <a:gd name="T13" fmla="*/ 0 h 59"/>
                  <a:gd name="T14" fmla="*/ 0 w 25"/>
                  <a:gd name="T15" fmla="*/ 6 h 59"/>
                  <a:gd name="T16" fmla="*/ 0 w 25"/>
                  <a:gd name="T17" fmla="*/ 42 h 59"/>
                  <a:gd name="T18" fmla="*/ 16 w 25"/>
                  <a:gd name="T19" fmla="*/ 59 h 59"/>
                  <a:gd name="T20" fmla="*/ 18 w 25"/>
                  <a:gd name="T21" fmla="*/ 59 h 59"/>
                  <a:gd name="T22" fmla="*/ 22 w 25"/>
                  <a:gd name="T23" fmla="*/ 58 h 59"/>
                  <a:gd name="T24" fmla="*/ 25 w 25"/>
                  <a:gd name="T25" fmla="*/ 52 h 59"/>
                  <a:gd name="T26" fmla="*/ 19 w 25"/>
                  <a:gd name="T27" fmla="*/ 4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 h="59">
                    <a:moveTo>
                      <a:pt x="19" y="47"/>
                    </a:moveTo>
                    <a:cubicBezTo>
                      <a:pt x="18" y="47"/>
                      <a:pt x="18" y="47"/>
                      <a:pt x="18" y="47"/>
                    </a:cubicBezTo>
                    <a:cubicBezTo>
                      <a:pt x="15" y="47"/>
                      <a:pt x="13" y="44"/>
                      <a:pt x="13" y="41"/>
                    </a:cubicBezTo>
                    <a:cubicBezTo>
                      <a:pt x="13" y="41"/>
                      <a:pt x="13" y="40"/>
                      <a:pt x="13" y="40"/>
                    </a:cubicBezTo>
                    <a:cubicBezTo>
                      <a:pt x="13" y="26"/>
                      <a:pt x="13" y="26"/>
                      <a:pt x="13" y="26"/>
                    </a:cubicBezTo>
                    <a:cubicBezTo>
                      <a:pt x="13" y="6"/>
                      <a:pt x="13" y="6"/>
                      <a:pt x="13" y="6"/>
                    </a:cubicBezTo>
                    <a:cubicBezTo>
                      <a:pt x="13" y="3"/>
                      <a:pt x="10" y="0"/>
                      <a:pt x="6" y="0"/>
                    </a:cubicBezTo>
                    <a:cubicBezTo>
                      <a:pt x="3" y="0"/>
                      <a:pt x="0" y="3"/>
                      <a:pt x="0" y="6"/>
                    </a:cubicBezTo>
                    <a:cubicBezTo>
                      <a:pt x="0" y="42"/>
                      <a:pt x="0" y="42"/>
                      <a:pt x="0" y="42"/>
                    </a:cubicBezTo>
                    <a:cubicBezTo>
                      <a:pt x="0" y="52"/>
                      <a:pt x="7" y="59"/>
                      <a:pt x="16" y="59"/>
                    </a:cubicBezTo>
                    <a:cubicBezTo>
                      <a:pt x="18" y="59"/>
                      <a:pt x="18" y="59"/>
                      <a:pt x="18" y="59"/>
                    </a:cubicBezTo>
                    <a:cubicBezTo>
                      <a:pt x="20" y="59"/>
                      <a:pt x="21" y="59"/>
                      <a:pt x="22" y="58"/>
                    </a:cubicBezTo>
                    <a:cubicBezTo>
                      <a:pt x="24" y="57"/>
                      <a:pt x="25" y="55"/>
                      <a:pt x="25" y="52"/>
                    </a:cubicBezTo>
                    <a:cubicBezTo>
                      <a:pt x="25" y="49"/>
                      <a:pt x="23" y="47"/>
                      <a:pt x="19" y="47"/>
                    </a:cubicBezTo>
                    <a:close/>
                  </a:path>
                </a:pathLst>
              </a:custGeom>
              <a:grpFill/>
              <a:ln w="9525">
                <a:noFill/>
                <a:round/>
              </a:ln>
            </p:spPr>
            <p:txBody>
              <a:bodyPr vert="horz" wrap="square" lIns="91440" tIns="45720" rIns="91440" bIns="45720" numCol="1" anchor="t" anchorCtr="0" compatLnSpc="1"/>
              <a:lstStyle/>
              <a:p>
                <a:endParaRPr lang="zh-CN" altLang="en-US">
                  <a:latin typeface="微软雅黑" panose="020B0503020204020204" charset="-122"/>
                  <a:ea typeface="微软雅黑" panose="020B0503020204020204" charset="-122"/>
                  <a:cs typeface="微软雅黑" panose="020B0503020204020204" charset="-122"/>
                </a:endParaRPr>
              </a:p>
            </p:txBody>
          </p:sp>
          <p:sp>
            <p:nvSpPr>
              <p:cNvPr id="26" name="Freeform 85"/>
              <p:cNvSpPr>
                <a:spLocks noEditPoints="1"/>
              </p:cNvSpPr>
              <p:nvPr/>
            </p:nvSpPr>
            <p:spPr bwMode="auto">
              <a:xfrm>
                <a:off x="5068888" y="3698876"/>
                <a:ext cx="1095375" cy="239713"/>
              </a:xfrm>
              <a:custGeom>
                <a:avLst/>
                <a:gdLst>
                  <a:gd name="T0" fmla="*/ 284 w 291"/>
                  <a:gd name="T1" fmla="*/ 4 h 63"/>
                  <a:gd name="T2" fmla="*/ 278 w 291"/>
                  <a:gd name="T3" fmla="*/ 10 h 63"/>
                  <a:gd name="T4" fmla="*/ 278 w 291"/>
                  <a:gd name="T5" fmla="*/ 30 h 63"/>
                  <a:gd name="T6" fmla="*/ 278 w 291"/>
                  <a:gd name="T7" fmla="*/ 45 h 63"/>
                  <a:gd name="T8" fmla="*/ 278 w 291"/>
                  <a:gd name="T9" fmla="*/ 45 h 63"/>
                  <a:gd name="T10" fmla="*/ 273 w 291"/>
                  <a:gd name="T11" fmla="*/ 50 h 63"/>
                  <a:gd name="T12" fmla="*/ 272 w 291"/>
                  <a:gd name="T13" fmla="*/ 50 h 63"/>
                  <a:gd name="T14" fmla="*/ 272 w 291"/>
                  <a:gd name="T15" fmla="*/ 50 h 63"/>
                  <a:gd name="T16" fmla="*/ 272 w 291"/>
                  <a:gd name="T17" fmla="*/ 50 h 63"/>
                  <a:gd name="T18" fmla="*/ 163 w 291"/>
                  <a:gd name="T19" fmla="*/ 50 h 63"/>
                  <a:gd name="T20" fmla="*/ 154 w 291"/>
                  <a:gd name="T21" fmla="*/ 50 h 63"/>
                  <a:gd name="T22" fmla="*/ 154 w 291"/>
                  <a:gd name="T23" fmla="*/ 19 h 63"/>
                  <a:gd name="T24" fmla="*/ 153 w 291"/>
                  <a:gd name="T25" fmla="*/ 12 h 63"/>
                  <a:gd name="T26" fmla="*/ 134 w 291"/>
                  <a:gd name="T27" fmla="*/ 0 h 63"/>
                  <a:gd name="T28" fmla="*/ 131 w 291"/>
                  <a:gd name="T29" fmla="*/ 0 h 63"/>
                  <a:gd name="T30" fmla="*/ 105 w 291"/>
                  <a:gd name="T31" fmla="*/ 0 h 63"/>
                  <a:gd name="T32" fmla="*/ 39 w 291"/>
                  <a:gd name="T33" fmla="*/ 0 h 63"/>
                  <a:gd name="T34" fmla="*/ 38 w 291"/>
                  <a:gd name="T35" fmla="*/ 0 h 63"/>
                  <a:gd name="T36" fmla="*/ 35 w 291"/>
                  <a:gd name="T37" fmla="*/ 0 h 63"/>
                  <a:gd name="T38" fmla="*/ 17 w 291"/>
                  <a:gd name="T39" fmla="*/ 12 h 63"/>
                  <a:gd name="T40" fmla="*/ 15 w 291"/>
                  <a:gd name="T41" fmla="*/ 19 h 63"/>
                  <a:gd name="T42" fmla="*/ 15 w 291"/>
                  <a:gd name="T43" fmla="*/ 50 h 63"/>
                  <a:gd name="T44" fmla="*/ 6 w 291"/>
                  <a:gd name="T45" fmla="*/ 50 h 63"/>
                  <a:gd name="T46" fmla="*/ 0 w 291"/>
                  <a:gd name="T47" fmla="*/ 57 h 63"/>
                  <a:gd name="T48" fmla="*/ 0 w 291"/>
                  <a:gd name="T49" fmla="*/ 57 h 63"/>
                  <a:gd name="T50" fmla="*/ 6 w 291"/>
                  <a:gd name="T51" fmla="*/ 63 h 63"/>
                  <a:gd name="T52" fmla="*/ 272 w 291"/>
                  <a:gd name="T53" fmla="*/ 63 h 63"/>
                  <a:gd name="T54" fmla="*/ 272 w 291"/>
                  <a:gd name="T55" fmla="*/ 63 h 63"/>
                  <a:gd name="T56" fmla="*/ 272 w 291"/>
                  <a:gd name="T57" fmla="*/ 63 h 63"/>
                  <a:gd name="T58" fmla="*/ 274 w 291"/>
                  <a:gd name="T59" fmla="*/ 63 h 63"/>
                  <a:gd name="T60" fmla="*/ 291 w 291"/>
                  <a:gd name="T61" fmla="*/ 46 h 63"/>
                  <a:gd name="T62" fmla="*/ 291 w 291"/>
                  <a:gd name="T63" fmla="*/ 10 h 63"/>
                  <a:gd name="T64" fmla="*/ 284 w 291"/>
                  <a:gd name="T65" fmla="*/ 4 h 63"/>
                  <a:gd name="T66" fmla="*/ 131 w 291"/>
                  <a:gd name="T67" fmla="*/ 12 h 63"/>
                  <a:gd name="T68" fmla="*/ 134 w 291"/>
                  <a:gd name="T69" fmla="*/ 12 h 63"/>
                  <a:gd name="T70" fmla="*/ 139 w 291"/>
                  <a:gd name="T71" fmla="*/ 14 h 63"/>
                  <a:gd name="T72" fmla="*/ 142 w 291"/>
                  <a:gd name="T73" fmla="*/ 19 h 63"/>
                  <a:gd name="T74" fmla="*/ 142 w 291"/>
                  <a:gd name="T75" fmla="*/ 50 h 63"/>
                  <a:gd name="T76" fmla="*/ 125 w 291"/>
                  <a:gd name="T77" fmla="*/ 50 h 63"/>
                  <a:gd name="T78" fmla="*/ 112 w 291"/>
                  <a:gd name="T79" fmla="*/ 50 h 63"/>
                  <a:gd name="T80" fmla="*/ 112 w 291"/>
                  <a:gd name="T81" fmla="*/ 12 h 63"/>
                  <a:gd name="T82" fmla="*/ 131 w 291"/>
                  <a:gd name="T83" fmla="*/ 12 h 63"/>
                  <a:gd name="T84" fmla="*/ 99 w 291"/>
                  <a:gd name="T85" fmla="*/ 12 h 63"/>
                  <a:gd name="T86" fmla="*/ 99 w 291"/>
                  <a:gd name="T87" fmla="*/ 50 h 63"/>
                  <a:gd name="T88" fmla="*/ 70 w 291"/>
                  <a:gd name="T89" fmla="*/ 50 h 63"/>
                  <a:gd name="T90" fmla="*/ 70 w 291"/>
                  <a:gd name="T91" fmla="*/ 12 h 63"/>
                  <a:gd name="T92" fmla="*/ 99 w 291"/>
                  <a:gd name="T93" fmla="*/ 12 h 63"/>
                  <a:gd name="T94" fmla="*/ 28 w 291"/>
                  <a:gd name="T95" fmla="*/ 19 h 63"/>
                  <a:gd name="T96" fmla="*/ 30 w 291"/>
                  <a:gd name="T97" fmla="*/ 14 h 63"/>
                  <a:gd name="T98" fmla="*/ 35 w 291"/>
                  <a:gd name="T99" fmla="*/ 12 h 63"/>
                  <a:gd name="T100" fmla="*/ 38 w 291"/>
                  <a:gd name="T101" fmla="*/ 12 h 63"/>
                  <a:gd name="T102" fmla="*/ 57 w 291"/>
                  <a:gd name="T103" fmla="*/ 12 h 63"/>
                  <a:gd name="T104" fmla="*/ 57 w 291"/>
                  <a:gd name="T105" fmla="*/ 50 h 63"/>
                  <a:gd name="T106" fmla="*/ 45 w 291"/>
                  <a:gd name="T107" fmla="*/ 50 h 63"/>
                  <a:gd name="T108" fmla="*/ 28 w 291"/>
                  <a:gd name="T109" fmla="*/ 50 h 63"/>
                  <a:gd name="T110" fmla="*/ 28 w 291"/>
                  <a:gd name="T111" fmla="*/ 50 h 63"/>
                  <a:gd name="T112" fmla="*/ 28 w 291"/>
                  <a:gd name="T113" fmla="*/ 19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91" h="63">
                    <a:moveTo>
                      <a:pt x="284" y="4"/>
                    </a:moveTo>
                    <a:cubicBezTo>
                      <a:pt x="281" y="4"/>
                      <a:pt x="278" y="7"/>
                      <a:pt x="278" y="10"/>
                    </a:cubicBezTo>
                    <a:cubicBezTo>
                      <a:pt x="278" y="30"/>
                      <a:pt x="278" y="30"/>
                      <a:pt x="278" y="30"/>
                    </a:cubicBezTo>
                    <a:cubicBezTo>
                      <a:pt x="278" y="45"/>
                      <a:pt x="278" y="45"/>
                      <a:pt x="278" y="45"/>
                    </a:cubicBezTo>
                    <a:cubicBezTo>
                      <a:pt x="278" y="45"/>
                      <a:pt x="278" y="45"/>
                      <a:pt x="278" y="45"/>
                    </a:cubicBezTo>
                    <a:cubicBezTo>
                      <a:pt x="278" y="48"/>
                      <a:pt x="276" y="50"/>
                      <a:pt x="273" y="50"/>
                    </a:cubicBezTo>
                    <a:cubicBezTo>
                      <a:pt x="272" y="50"/>
                      <a:pt x="272" y="50"/>
                      <a:pt x="272" y="50"/>
                    </a:cubicBezTo>
                    <a:cubicBezTo>
                      <a:pt x="272" y="50"/>
                      <a:pt x="272" y="50"/>
                      <a:pt x="272" y="50"/>
                    </a:cubicBezTo>
                    <a:cubicBezTo>
                      <a:pt x="272" y="50"/>
                      <a:pt x="272" y="50"/>
                      <a:pt x="272" y="50"/>
                    </a:cubicBezTo>
                    <a:cubicBezTo>
                      <a:pt x="163" y="50"/>
                      <a:pt x="163" y="50"/>
                      <a:pt x="163" y="50"/>
                    </a:cubicBezTo>
                    <a:cubicBezTo>
                      <a:pt x="154" y="50"/>
                      <a:pt x="154" y="50"/>
                      <a:pt x="154" y="50"/>
                    </a:cubicBezTo>
                    <a:cubicBezTo>
                      <a:pt x="154" y="19"/>
                      <a:pt x="154" y="19"/>
                      <a:pt x="154" y="19"/>
                    </a:cubicBezTo>
                    <a:cubicBezTo>
                      <a:pt x="154" y="17"/>
                      <a:pt x="154" y="14"/>
                      <a:pt x="153" y="12"/>
                    </a:cubicBezTo>
                    <a:cubicBezTo>
                      <a:pt x="149" y="4"/>
                      <a:pt x="143" y="0"/>
                      <a:pt x="134" y="0"/>
                    </a:cubicBezTo>
                    <a:cubicBezTo>
                      <a:pt x="131" y="0"/>
                      <a:pt x="131" y="0"/>
                      <a:pt x="131" y="0"/>
                    </a:cubicBezTo>
                    <a:cubicBezTo>
                      <a:pt x="105" y="0"/>
                      <a:pt x="105" y="0"/>
                      <a:pt x="105" y="0"/>
                    </a:cubicBezTo>
                    <a:cubicBezTo>
                      <a:pt x="39" y="0"/>
                      <a:pt x="39" y="0"/>
                      <a:pt x="39" y="0"/>
                    </a:cubicBezTo>
                    <a:cubicBezTo>
                      <a:pt x="38" y="0"/>
                      <a:pt x="38" y="0"/>
                      <a:pt x="38" y="0"/>
                    </a:cubicBezTo>
                    <a:cubicBezTo>
                      <a:pt x="35" y="0"/>
                      <a:pt x="35" y="0"/>
                      <a:pt x="35" y="0"/>
                    </a:cubicBezTo>
                    <a:cubicBezTo>
                      <a:pt x="27" y="0"/>
                      <a:pt x="20" y="4"/>
                      <a:pt x="17" y="12"/>
                    </a:cubicBezTo>
                    <a:cubicBezTo>
                      <a:pt x="16" y="14"/>
                      <a:pt x="15" y="17"/>
                      <a:pt x="15" y="19"/>
                    </a:cubicBezTo>
                    <a:cubicBezTo>
                      <a:pt x="15" y="50"/>
                      <a:pt x="15" y="50"/>
                      <a:pt x="15" y="50"/>
                    </a:cubicBezTo>
                    <a:cubicBezTo>
                      <a:pt x="6" y="50"/>
                      <a:pt x="6" y="50"/>
                      <a:pt x="6" y="50"/>
                    </a:cubicBezTo>
                    <a:cubicBezTo>
                      <a:pt x="3" y="50"/>
                      <a:pt x="0" y="53"/>
                      <a:pt x="0" y="57"/>
                    </a:cubicBezTo>
                    <a:cubicBezTo>
                      <a:pt x="0" y="57"/>
                      <a:pt x="0" y="57"/>
                      <a:pt x="0" y="57"/>
                    </a:cubicBezTo>
                    <a:cubicBezTo>
                      <a:pt x="0" y="60"/>
                      <a:pt x="3" y="63"/>
                      <a:pt x="6" y="63"/>
                    </a:cubicBezTo>
                    <a:cubicBezTo>
                      <a:pt x="272" y="63"/>
                      <a:pt x="272" y="63"/>
                      <a:pt x="272" y="63"/>
                    </a:cubicBezTo>
                    <a:cubicBezTo>
                      <a:pt x="272" y="63"/>
                      <a:pt x="272" y="63"/>
                      <a:pt x="272" y="63"/>
                    </a:cubicBezTo>
                    <a:cubicBezTo>
                      <a:pt x="272" y="63"/>
                      <a:pt x="272" y="63"/>
                      <a:pt x="272" y="63"/>
                    </a:cubicBezTo>
                    <a:cubicBezTo>
                      <a:pt x="274" y="63"/>
                      <a:pt x="274" y="63"/>
                      <a:pt x="274" y="63"/>
                    </a:cubicBezTo>
                    <a:cubicBezTo>
                      <a:pt x="284" y="63"/>
                      <a:pt x="291" y="56"/>
                      <a:pt x="291" y="46"/>
                    </a:cubicBezTo>
                    <a:cubicBezTo>
                      <a:pt x="291" y="10"/>
                      <a:pt x="291" y="10"/>
                      <a:pt x="291" y="10"/>
                    </a:cubicBezTo>
                    <a:cubicBezTo>
                      <a:pt x="291" y="7"/>
                      <a:pt x="288" y="4"/>
                      <a:pt x="284" y="4"/>
                    </a:cubicBezTo>
                    <a:close/>
                    <a:moveTo>
                      <a:pt x="131" y="12"/>
                    </a:moveTo>
                    <a:cubicBezTo>
                      <a:pt x="134" y="12"/>
                      <a:pt x="134" y="12"/>
                      <a:pt x="134" y="12"/>
                    </a:cubicBezTo>
                    <a:cubicBezTo>
                      <a:pt x="136" y="12"/>
                      <a:pt x="138" y="13"/>
                      <a:pt x="139" y="14"/>
                    </a:cubicBezTo>
                    <a:cubicBezTo>
                      <a:pt x="141" y="16"/>
                      <a:pt x="142" y="17"/>
                      <a:pt x="142" y="19"/>
                    </a:cubicBezTo>
                    <a:cubicBezTo>
                      <a:pt x="142" y="50"/>
                      <a:pt x="142" y="50"/>
                      <a:pt x="142" y="50"/>
                    </a:cubicBezTo>
                    <a:cubicBezTo>
                      <a:pt x="125" y="50"/>
                      <a:pt x="125" y="50"/>
                      <a:pt x="125" y="50"/>
                    </a:cubicBezTo>
                    <a:cubicBezTo>
                      <a:pt x="112" y="50"/>
                      <a:pt x="112" y="50"/>
                      <a:pt x="112" y="50"/>
                    </a:cubicBezTo>
                    <a:cubicBezTo>
                      <a:pt x="112" y="12"/>
                      <a:pt x="112" y="12"/>
                      <a:pt x="112" y="12"/>
                    </a:cubicBezTo>
                    <a:lnTo>
                      <a:pt x="131" y="12"/>
                    </a:lnTo>
                    <a:close/>
                    <a:moveTo>
                      <a:pt x="99" y="12"/>
                    </a:moveTo>
                    <a:cubicBezTo>
                      <a:pt x="99" y="50"/>
                      <a:pt x="99" y="50"/>
                      <a:pt x="99" y="50"/>
                    </a:cubicBezTo>
                    <a:cubicBezTo>
                      <a:pt x="70" y="50"/>
                      <a:pt x="70" y="50"/>
                      <a:pt x="70" y="50"/>
                    </a:cubicBezTo>
                    <a:cubicBezTo>
                      <a:pt x="70" y="12"/>
                      <a:pt x="70" y="12"/>
                      <a:pt x="70" y="12"/>
                    </a:cubicBezTo>
                    <a:lnTo>
                      <a:pt x="99" y="12"/>
                    </a:lnTo>
                    <a:close/>
                    <a:moveTo>
                      <a:pt x="28" y="19"/>
                    </a:moveTo>
                    <a:cubicBezTo>
                      <a:pt x="28" y="17"/>
                      <a:pt x="29" y="16"/>
                      <a:pt x="30" y="14"/>
                    </a:cubicBezTo>
                    <a:cubicBezTo>
                      <a:pt x="31" y="13"/>
                      <a:pt x="33" y="12"/>
                      <a:pt x="35" y="12"/>
                    </a:cubicBezTo>
                    <a:cubicBezTo>
                      <a:pt x="38" y="12"/>
                      <a:pt x="38" y="12"/>
                      <a:pt x="38" y="12"/>
                    </a:cubicBezTo>
                    <a:cubicBezTo>
                      <a:pt x="57" y="12"/>
                      <a:pt x="57" y="12"/>
                      <a:pt x="57" y="12"/>
                    </a:cubicBezTo>
                    <a:cubicBezTo>
                      <a:pt x="57" y="50"/>
                      <a:pt x="57" y="50"/>
                      <a:pt x="57" y="50"/>
                    </a:cubicBezTo>
                    <a:cubicBezTo>
                      <a:pt x="45" y="50"/>
                      <a:pt x="45" y="50"/>
                      <a:pt x="45" y="50"/>
                    </a:cubicBezTo>
                    <a:cubicBezTo>
                      <a:pt x="28" y="50"/>
                      <a:pt x="28" y="50"/>
                      <a:pt x="28" y="50"/>
                    </a:cubicBezTo>
                    <a:cubicBezTo>
                      <a:pt x="28" y="50"/>
                      <a:pt x="28" y="50"/>
                      <a:pt x="28" y="50"/>
                    </a:cubicBezTo>
                    <a:lnTo>
                      <a:pt x="28" y="19"/>
                    </a:lnTo>
                    <a:close/>
                  </a:path>
                </a:pathLst>
              </a:custGeom>
              <a:grpFill/>
              <a:ln w="9525">
                <a:noFill/>
                <a:round/>
              </a:ln>
            </p:spPr>
            <p:txBody>
              <a:bodyPr vert="horz" wrap="square" lIns="91440" tIns="45720" rIns="91440" bIns="45720" numCol="1" anchor="t" anchorCtr="0" compatLnSpc="1"/>
              <a:lstStyle/>
              <a:p>
                <a:endParaRPr lang="zh-CN" altLang="en-US">
                  <a:latin typeface="微软雅黑" panose="020B0503020204020204" charset="-122"/>
                  <a:ea typeface="微软雅黑" panose="020B0503020204020204" charset="-122"/>
                  <a:cs typeface="微软雅黑" panose="020B0503020204020204" charset="-122"/>
                </a:endParaRPr>
              </a:p>
            </p:txBody>
          </p:sp>
          <p:sp>
            <p:nvSpPr>
              <p:cNvPr id="27" name="Freeform 86"/>
              <p:cNvSpPr>
                <a:spLocks noEditPoints="1"/>
              </p:cNvSpPr>
              <p:nvPr/>
            </p:nvSpPr>
            <p:spPr bwMode="auto">
              <a:xfrm>
                <a:off x="6076950" y="3451226"/>
                <a:ext cx="312738" cy="490538"/>
              </a:xfrm>
              <a:custGeom>
                <a:avLst/>
                <a:gdLst>
                  <a:gd name="T0" fmla="*/ 63 w 83"/>
                  <a:gd name="T1" fmla="*/ 63 h 129"/>
                  <a:gd name="T2" fmla="*/ 77 w 83"/>
                  <a:gd name="T3" fmla="*/ 57 h 129"/>
                  <a:gd name="T4" fmla="*/ 79 w 83"/>
                  <a:gd name="T5" fmla="*/ 55 h 129"/>
                  <a:gd name="T6" fmla="*/ 83 w 83"/>
                  <a:gd name="T7" fmla="*/ 45 h 129"/>
                  <a:gd name="T8" fmla="*/ 83 w 83"/>
                  <a:gd name="T9" fmla="*/ 43 h 129"/>
                  <a:gd name="T10" fmla="*/ 83 w 83"/>
                  <a:gd name="T11" fmla="*/ 20 h 129"/>
                  <a:gd name="T12" fmla="*/ 82 w 83"/>
                  <a:gd name="T13" fmla="*/ 12 h 129"/>
                  <a:gd name="T14" fmla="*/ 77 w 83"/>
                  <a:gd name="T15" fmla="*/ 6 h 129"/>
                  <a:gd name="T16" fmla="*/ 63 w 83"/>
                  <a:gd name="T17" fmla="*/ 0 h 129"/>
                  <a:gd name="T18" fmla="*/ 44 w 83"/>
                  <a:gd name="T19" fmla="*/ 0 h 129"/>
                  <a:gd name="T20" fmla="*/ 39 w 83"/>
                  <a:gd name="T21" fmla="*/ 0 h 129"/>
                  <a:gd name="T22" fmla="*/ 20 w 83"/>
                  <a:gd name="T23" fmla="*/ 0 h 129"/>
                  <a:gd name="T24" fmla="*/ 6 w 83"/>
                  <a:gd name="T25" fmla="*/ 6 h 129"/>
                  <a:gd name="T26" fmla="*/ 2 w 83"/>
                  <a:gd name="T27" fmla="*/ 12 h 129"/>
                  <a:gd name="T28" fmla="*/ 0 w 83"/>
                  <a:gd name="T29" fmla="*/ 20 h 129"/>
                  <a:gd name="T30" fmla="*/ 0 w 83"/>
                  <a:gd name="T31" fmla="*/ 29 h 129"/>
                  <a:gd name="T32" fmla="*/ 0 w 83"/>
                  <a:gd name="T33" fmla="*/ 43 h 129"/>
                  <a:gd name="T34" fmla="*/ 0 w 83"/>
                  <a:gd name="T35" fmla="*/ 45 h 129"/>
                  <a:gd name="T36" fmla="*/ 4 w 83"/>
                  <a:gd name="T37" fmla="*/ 55 h 129"/>
                  <a:gd name="T38" fmla="*/ 6 w 83"/>
                  <a:gd name="T39" fmla="*/ 57 h 129"/>
                  <a:gd name="T40" fmla="*/ 20 w 83"/>
                  <a:gd name="T41" fmla="*/ 63 h 129"/>
                  <a:gd name="T42" fmla="*/ 20 w 83"/>
                  <a:gd name="T43" fmla="*/ 63 h 129"/>
                  <a:gd name="T44" fmla="*/ 36 w 83"/>
                  <a:gd name="T45" fmla="*/ 63 h 129"/>
                  <a:gd name="T46" fmla="*/ 36 w 83"/>
                  <a:gd name="T47" fmla="*/ 123 h 129"/>
                  <a:gd name="T48" fmla="*/ 42 w 83"/>
                  <a:gd name="T49" fmla="*/ 129 h 129"/>
                  <a:gd name="T50" fmla="*/ 42 w 83"/>
                  <a:gd name="T51" fmla="*/ 129 h 129"/>
                  <a:gd name="T52" fmla="*/ 43 w 83"/>
                  <a:gd name="T53" fmla="*/ 129 h 129"/>
                  <a:gd name="T54" fmla="*/ 49 w 83"/>
                  <a:gd name="T55" fmla="*/ 123 h 129"/>
                  <a:gd name="T56" fmla="*/ 49 w 83"/>
                  <a:gd name="T57" fmla="*/ 63 h 129"/>
                  <a:gd name="T58" fmla="*/ 63 w 83"/>
                  <a:gd name="T59" fmla="*/ 63 h 129"/>
                  <a:gd name="T60" fmla="*/ 13 w 83"/>
                  <a:gd name="T61" fmla="*/ 20 h 129"/>
                  <a:gd name="T62" fmla="*/ 15 w 83"/>
                  <a:gd name="T63" fmla="*/ 15 h 129"/>
                  <a:gd name="T64" fmla="*/ 20 w 83"/>
                  <a:gd name="T65" fmla="*/ 13 h 129"/>
                  <a:gd name="T66" fmla="*/ 39 w 83"/>
                  <a:gd name="T67" fmla="*/ 13 h 129"/>
                  <a:gd name="T68" fmla="*/ 44 w 83"/>
                  <a:gd name="T69" fmla="*/ 13 h 129"/>
                  <a:gd name="T70" fmla="*/ 63 w 83"/>
                  <a:gd name="T71" fmla="*/ 13 h 129"/>
                  <a:gd name="T72" fmla="*/ 68 w 83"/>
                  <a:gd name="T73" fmla="*/ 15 h 129"/>
                  <a:gd name="T74" fmla="*/ 70 w 83"/>
                  <a:gd name="T75" fmla="*/ 20 h 129"/>
                  <a:gd name="T76" fmla="*/ 70 w 83"/>
                  <a:gd name="T77" fmla="*/ 43 h 129"/>
                  <a:gd name="T78" fmla="*/ 68 w 83"/>
                  <a:gd name="T79" fmla="*/ 48 h 129"/>
                  <a:gd name="T80" fmla="*/ 66 w 83"/>
                  <a:gd name="T81" fmla="*/ 50 h 129"/>
                  <a:gd name="T82" fmla="*/ 63 w 83"/>
                  <a:gd name="T83" fmla="*/ 50 h 129"/>
                  <a:gd name="T84" fmla="*/ 20 w 83"/>
                  <a:gd name="T85" fmla="*/ 50 h 129"/>
                  <a:gd name="T86" fmla="*/ 18 w 83"/>
                  <a:gd name="T87" fmla="*/ 50 h 129"/>
                  <a:gd name="T88" fmla="*/ 15 w 83"/>
                  <a:gd name="T89" fmla="*/ 48 h 129"/>
                  <a:gd name="T90" fmla="*/ 13 w 83"/>
                  <a:gd name="T91" fmla="*/ 43 h 129"/>
                  <a:gd name="T92" fmla="*/ 13 w 83"/>
                  <a:gd name="T93" fmla="*/ 2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3" h="129">
                    <a:moveTo>
                      <a:pt x="63" y="63"/>
                    </a:moveTo>
                    <a:cubicBezTo>
                      <a:pt x="69" y="63"/>
                      <a:pt x="74" y="60"/>
                      <a:pt x="77" y="57"/>
                    </a:cubicBezTo>
                    <a:cubicBezTo>
                      <a:pt x="78" y="56"/>
                      <a:pt x="78" y="55"/>
                      <a:pt x="79" y="55"/>
                    </a:cubicBezTo>
                    <a:cubicBezTo>
                      <a:pt x="81" y="52"/>
                      <a:pt x="83" y="49"/>
                      <a:pt x="83" y="45"/>
                    </a:cubicBezTo>
                    <a:cubicBezTo>
                      <a:pt x="83" y="44"/>
                      <a:pt x="83" y="44"/>
                      <a:pt x="83" y="43"/>
                    </a:cubicBezTo>
                    <a:cubicBezTo>
                      <a:pt x="83" y="20"/>
                      <a:pt x="83" y="20"/>
                      <a:pt x="83" y="20"/>
                    </a:cubicBezTo>
                    <a:cubicBezTo>
                      <a:pt x="83" y="17"/>
                      <a:pt x="82" y="14"/>
                      <a:pt x="82" y="12"/>
                    </a:cubicBezTo>
                    <a:cubicBezTo>
                      <a:pt x="80" y="10"/>
                      <a:pt x="79" y="8"/>
                      <a:pt x="77" y="6"/>
                    </a:cubicBezTo>
                    <a:cubicBezTo>
                      <a:pt x="74" y="2"/>
                      <a:pt x="68" y="0"/>
                      <a:pt x="63" y="0"/>
                    </a:cubicBezTo>
                    <a:cubicBezTo>
                      <a:pt x="44" y="0"/>
                      <a:pt x="44" y="0"/>
                      <a:pt x="44" y="0"/>
                    </a:cubicBezTo>
                    <a:cubicBezTo>
                      <a:pt x="39" y="0"/>
                      <a:pt x="39" y="0"/>
                      <a:pt x="39" y="0"/>
                    </a:cubicBezTo>
                    <a:cubicBezTo>
                      <a:pt x="20" y="0"/>
                      <a:pt x="20" y="0"/>
                      <a:pt x="20" y="0"/>
                    </a:cubicBezTo>
                    <a:cubicBezTo>
                      <a:pt x="15" y="0"/>
                      <a:pt x="10" y="2"/>
                      <a:pt x="6" y="6"/>
                    </a:cubicBezTo>
                    <a:cubicBezTo>
                      <a:pt x="4" y="8"/>
                      <a:pt x="3" y="10"/>
                      <a:pt x="2" y="12"/>
                    </a:cubicBezTo>
                    <a:cubicBezTo>
                      <a:pt x="1" y="14"/>
                      <a:pt x="0" y="17"/>
                      <a:pt x="0" y="20"/>
                    </a:cubicBezTo>
                    <a:cubicBezTo>
                      <a:pt x="0" y="29"/>
                      <a:pt x="0" y="29"/>
                      <a:pt x="0" y="29"/>
                    </a:cubicBezTo>
                    <a:cubicBezTo>
                      <a:pt x="0" y="43"/>
                      <a:pt x="0" y="43"/>
                      <a:pt x="0" y="43"/>
                    </a:cubicBezTo>
                    <a:cubicBezTo>
                      <a:pt x="0" y="44"/>
                      <a:pt x="0" y="44"/>
                      <a:pt x="0" y="45"/>
                    </a:cubicBezTo>
                    <a:cubicBezTo>
                      <a:pt x="1" y="49"/>
                      <a:pt x="2" y="52"/>
                      <a:pt x="4" y="55"/>
                    </a:cubicBezTo>
                    <a:cubicBezTo>
                      <a:pt x="5" y="55"/>
                      <a:pt x="5" y="56"/>
                      <a:pt x="6" y="57"/>
                    </a:cubicBezTo>
                    <a:cubicBezTo>
                      <a:pt x="10" y="60"/>
                      <a:pt x="15" y="63"/>
                      <a:pt x="20" y="63"/>
                    </a:cubicBezTo>
                    <a:cubicBezTo>
                      <a:pt x="20" y="63"/>
                      <a:pt x="20" y="63"/>
                      <a:pt x="20" y="63"/>
                    </a:cubicBezTo>
                    <a:cubicBezTo>
                      <a:pt x="36" y="63"/>
                      <a:pt x="36" y="63"/>
                      <a:pt x="36" y="63"/>
                    </a:cubicBezTo>
                    <a:cubicBezTo>
                      <a:pt x="36" y="123"/>
                      <a:pt x="36" y="123"/>
                      <a:pt x="36" y="123"/>
                    </a:cubicBezTo>
                    <a:cubicBezTo>
                      <a:pt x="36" y="127"/>
                      <a:pt x="39" y="129"/>
                      <a:pt x="42" y="129"/>
                    </a:cubicBezTo>
                    <a:cubicBezTo>
                      <a:pt x="42" y="129"/>
                      <a:pt x="42" y="129"/>
                      <a:pt x="42" y="129"/>
                    </a:cubicBezTo>
                    <a:cubicBezTo>
                      <a:pt x="43" y="129"/>
                      <a:pt x="43" y="129"/>
                      <a:pt x="43" y="129"/>
                    </a:cubicBezTo>
                    <a:cubicBezTo>
                      <a:pt x="46" y="129"/>
                      <a:pt x="49" y="126"/>
                      <a:pt x="49" y="123"/>
                    </a:cubicBezTo>
                    <a:cubicBezTo>
                      <a:pt x="49" y="63"/>
                      <a:pt x="49" y="63"/>
                      <a:pt x="49" y="63"/>
                    </a:cubicBezTo>
                    <a:lnTo>
                      <a:pt x="63" y="63"/>
                    </a:lnTo>
                    <a:close/>
                    <a:moveTo>
                      <a:pt x="13" y="20"/>
                    </a:moveTo>
                    <a:cubicBezTo>
                      <a:pt x="13" y="18"/>
                      <a:pt x="14" y="16"/>
                      <a:pt x="15" y="15"/>
                    </a:cubicBezTo>
                    <a:cubicBezTo>
                      <a:pt x="16" y="13"/>
                      <a:pt x="18" y="13"/>
                      <a:pt x="20" y="13"/>
                    </a:cubicBezTo>
                    <a:cubicBezTo>
                      <a:pt x="39" y="13"/>
                      <a:pt x="39" y="13"/>
                      <a:pt x="39" y="13"/>
                    </a:cubicBezTo>
                    <a:cubicBezTo>
                      <a:pt x="44" y="13"/>
                      <a:pt x="44" y="13"/>
                      <a:pt x="44" y="13"/>
                    </a:cubicBezTo>
                    <a:cubicBezTo>
                      <a:pt x="63" y="13"/>
                      <a:pt x="63" y="13"/>
                      <a:pt x="63" y="13"/>
                    </a:cubicBezTo>
                    <a:cubicBezTo>
                      <a:pt x="65" y="13"/>
                      <a:pt x="67" y="13"/>
                      <a:pt x="68" y="15"/>
                    </a:cubicBezTo>
                    <a:cubicBezTo>
                      <a:pt x="70" y="16"/>
                      <a:pt x="70" y="18"/>
                      <a:pt x="70" y="20"/>
                    </a:cubicBezTo>
                    <a:cubicBezTo>
                      <a:pt x="70" y="43"/>
                      <a:pt x="70" y="43"/>
                      <a:pt x="70" y="43"/>
                    </a:cubicBezTo>
                    <a:cubicBezTo>
                      <a:pt x="70" y="45"/>
                      <a:pt x="70" y="46"/>
                      <a:pt x="68" y="48"/>
                    </a:cubicBezTo>
                    <a:cubicBezTo>
                      <a:pt x="68" y="49"/>
                      <a:pt x="67" y="49"/>
                      <a:pt x="66" y="50"/>
                    </a:cubicBezTo>
                    <a:cubicBezTo>
                      <a:pt x="65" y="50"/>
                      <a:pt x="64" y="50"/>
                      <a:pt x="63" y="50"/>
                    </a:cubicBezTo>
                    <a:cubicBezTo>
                      <a:pt x="20" y="50"/>
                      <a:pt x="20" y="50"/>
                      <a:pt x="20" y="50"/>
                    </a:cubicBezTo>
                    <a:cubicBezTo>
                      <a:pt x="19" y="50"/>
                      <a:pt x="18" y="50"/>
                      <a:pt x="18" y="50"/>
                    </a:cubicBezTo>
                    <a:cubicBezTo>
                      <a:pt x="17" y="49"/>
                      <a:pt x="16" y="49"/>
                      <a:pt x="15" y="48"/>
                    </a:cubicBezTo>
                    <a:cubicBezTo>
                      <a:pt x="14" y="46"/>
                      <a:pt x="13" y="45"/>
                      <a:pt x="13" y="43"/>
                    </a:cubicBezTo>
                    <a:lnTo>
                      <a:pt x="13" y="20"/>
                    </a:lnTo>
                    <a:close/>
                  </a:path>
                </a:pathLst>
              </a:custGeom>
              <a:grpFill/>
              <a:ln w="9525">
                <a:noFill/>
                <a:round/>
              </a:ln>
            </p:spPr>
            <p:txBody>
              <a:bodyPr vert="horz" wrap="square" lIns="91440" tIns="45720" rIns="91440" bIns="45720" numCol="1" anchor="t" anchorCtr="0" compatLnSpc="1"/>
              <a:lstStyle/>
              <a:p>
                <a:endParaRPr lang="zh-CN" altLang="en-US">
                  <a:latin typeface="微软雅黑" panose="020B0503020204020204" charset="-122"/>
                  <a:ea typeface="微软雅黑" panose="020B0503020204020204" charset="-122"/>
                  <a:cs typeface="微软雅黑" panose="020B0503020204020204" charset="-122"/>
                </a:endParaRPr>
              </a:p>
            </p:txBody>
          </p:sp>
          <p:sp>
            <p:nvSpPr>
              <p:cNvPr id="28" name="Freeform 87"/>
              <p:cNvSpPr/>
              <p:nvPr/>
            </p:nvSpPr>
            <p:spPr bwMode="auto">
              <a:xfrm>
                <a:off x="7200900" y="3330576"/>
                <a:ext cx="560388" cy="46038"/>
              </a:xfrm>
              <a:custGeom>
                <a:avLst/>
                <a:gdLst>
                  <a:gd name="T0" fmla="*/ 5 w 149"/>
                  <a:gd name="T1" fmla="*/ 12 h 12"/>
                  <a:gd name="T2" fmla="*/ 144 w 149"/>
                  <a:gd name="T3" fmla="*/ 12 h 12"/>
                  <a:gd name="T4" fmla="*/ 149 w 149"/>
                  <a:gd name="T5" fmla="*/ 6 h 12"/>
                  <a:gd name="T6" fmla="*/ 149 w 149"/>
                  <a:gd name="T7" fmla="*/ 6 h 12"/>
                  <a:gd name="T8" fmla="*/ 144 w 149"/>
                  <a:gd name="T9" fmla="*/ 0 h 12"/>
                  <a:gd name="T10" fmla="*/ 5 w 149"/>
                  <a:gd name="T11" fmla="*/ 0 h 12"/>
                  <a:gd name="T12" fmla="*/ 0 w 149"/>
                  <a:gd name="T13" fmla="*/ 6 h 12"/>
                  <a:gd name="T14" fmla="*/ 0 w 149"/>
                  <a:gd name="T15" fmla="*/ 6 h 12"/>
                  <a:gd name="T16" fmla="*/ 5 w 149"/>
                  <a:gd name="T1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
                    <a:moveTo>
                      <a:pt x="5" y="12"/>
                    </a:moveTo>
                    <a:cubicBezTo>
                      <a:pt x="144" y="12"/>
                      <a:pt x="144" y="12"/>
                      <a:pt x="144" y="12"/>
                    </a:cubicBezTo>
                    <a:cubicBezTo>
                      <a:pt x="147" y="12"/>
                      <a:pt x="149" y="10"/>
                      <a:pt x="149" y="6"/>
                    </a:cubicBezTo>
                    <a:cubicBezTo>
                      <a:pt x="149" y="6"/>
                      <a:pt x="149" y="6"/>
                      <a:pt x="149" y="6"/>
                    </a:cubicBezTo>
                    <a:cubicBezTo>
                      <a:pt x="149" y="3"/>
                      <a:pt x="147" y="0"/>
                      <a:pt x="144" y="0"/>
                    </a:cubicBezTo>
                    <a:cubicBezTo>
                      <a:pt x="5" y="0"/>
                      <a:pt x="5" y="0"/>
                      <a:pt x="5" y="0"/>
                    </a:cubicBezTo>
                    <a:cubicBezTo>
                      <a:pt x="2" y="0"/>
                      <a:pt x="0" y="3"/>
                      <a:pt x="0" y="6"/>
                    </a:cubicBezTo>
                    <a:cubicBezTo>
                      <a:pt x="0" y="6"/>
                      <a:pt x="0" y="6"/>
                      <a:pt x="0" y="6"/>
                    </a:cubicBezTo>
                    <a:cubicBezTo>
                      <a:pt x="0" y="10"/>
                      <a:pt x="2" y="12"/>
                      <a:pt x="5" y="12"/>
                    </a:cubicBezTo>
                    <a:close/>
                  </a:path>
                </a:pathLst>
              </a:custGeom>
              <a:grpFill/>
              <a:ln w="9525">
                <a:noFill/>
                <a:round/>
              </a:ln>
            </p:spPr>
            <p:txBody>
              <a:bodyPr vert="horz" wrap="square" lIns="91440" tIns="45720" rIns="91440" bIns="45720" numCol="1" anchor="t" anchorCtr="0" compatLnSpc="1"/>
              <a:lstStyle/>
              <a:p>
                <a:endParaRPr lang="zh-CN" altLang="en-US">
                  <a:latin typeface="微软雅黑" panose="020B0503020204020204" charset="-122"/>
                  <a:ea typeface="微软雅黑" panose="020B0503020204020204" charset="-122"/>
                  <a:cs typeface="微软雅黑" panose="020B0503020204020204" charset="-122"/>
                </a:endParaRPr>
              </a:p>
            </p:txBody>
          </p:sp>
          <p:sp>
            <p:nvSpPr>
              <p:cNvPr id="29" name="Freeform 88"/>
              <p:cNvSpPr/>
              <p:nvPr/>
            </p:nvSpPr>
            <p:spPr bwMode="auto">
              <a:xfrm>
                <a:off x="7170738" y="3519488"/>
                <a:ext cx="623888" cy="46038"/>
              </a:xfrm>
              <a:custGeom>
                <a:avLst/>
                <a:gdLst>
                  <a:gd name="T0" fmla="*/ 161 w 166"/>
                  <a:gd name="T1" fmla="*/ 0 h 12"/>
                  <a:gd name="T2" fmla="*/ 6 w 166"/>
                  <a:gd name="T3" fmla="*/ 0 h 12"/>
                  <a:gd name="T4" fmla="*/ 0 w 166"/>
                  <a:gd name="T5" fmla="*/ 6 h 12"/>
                  <a:gd name="T6" fmla="*/ 0 w 166"/>
                  <a:gd name="T7" fmla="*/ 6 h 12"/>
                  <a:gd name="T8" fmla="*/ 6 w 166"/>
                  <a:gd name="T9" fmla="*/ 12 h 12"/>
                  <a:gd name="T10" fmla="*/ 161 w 166"/>
                  <a:gd name="T11" fmla="*/ 12 h 12"/>
                  <a:gd name="T12" fmla="*/ 166 w 166"/>
                  <a:gd name="T13" fmla="*/ 6 h 12"/>
                  <a:gd name="T14" fmla="*/ 166 w 166"/>
                  <a:gd name="T15" fmla="*/ 6 h 12"/>
                  <a:gd name="T16" fmla="*/ 161 w 166"/>
                  <a:gd name="T17"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6" h="12">
                    <a:moveTo>
                      <a:pt x="161" y="0"/>
                    </a:moveTo>
                    <a:cubicBezTo>
                      <a:pt x="6" y="0"/>
                      <a:pt x="6" y="0"/>
                      <a:pt x="6" y="0"/>
                    </a:cubicBezTo>
                    <a:cubicBezTo>
                      <a:pt x="3" y="0"/>
                      <a:pt x="0" y="3"/>
                      <a:pt x="0" y="6"/>
                    </a:cubicBezTo>
                    <a:cubicBezTo>
                      <a:pt x="0" y="6"/>
                      <a:pt x="0" y="6"/>
                      <a:pt x="0" y="6"/>
                    </a:cubicBezTo>
                    <a:cubicBezTo>
                      <a:pt x="0" y="10"/>
                      <a:pt x="3" y="12"/>
                      <a:pt x="6" y="12"/>
                    </a:cubicBezTo>
                    <a:cubicBezTo>
                      <a:pt x="161" y="12"/>
                      <a:pt x="161" y="12"/>
                      <a:pt x="161" y="12"/>
                    </a:cubicBezTo>
                    <a:cubicBezTo>
                      <a:pt x="164" y="12"/>
                      <a:pt x="166" y="10"/>
                      <a:pt x="166" y="6"/>
                    </a:cubicBezTo>
                    <a:cubicBezTo>
                      <a:pt x="166" y="6"/>
                      <a:pt x="166" y="6"/>
                      <a:pt x="166" y="6"/>
                    </a:cubicBezTo>
                    <a:cubicBezTo>
                      <a:pt x="166" y="3"/>
                      <a:pt x="164" y="0"/>
                      <a:pt x="161" y="0"/>
                    </a:cubicBezTo>
                    <a:close/>
                  </a:path>
                </a:pathLst>
              </a:custGeom>
              <a:grpFill/>
              <a:ln w="9525">
                <a:noFill/>
                <a:round/>
              </a:ln>
            </p:spPr>
            <p:txBody>
              <a:bodyPr vert="horz" wrap="square" lIns="91440" tIns="45720" rIns="91440" bIns="45720" numCol="1" anchor="t" anchorCtr="0" compatLnSpc="1"/>
              <a:lstStyle/>
              <a:p>
                <a:endParaRPr lang="zh-CN" altLang="en-US">
                  <a:latin typeface="微软雅黑" panose="020B0503020204020204" charset="-122"/>
                  <a:ea typeface="微软雅黑" panose="020B0503020204020204" charset="-122"/>
                  <a:cs typeface="微软雅黑" panose="020B0503020204020204" charset="-122"/>
                </a:endParaRPr>
              </a:p>
            </p:txBody>
          </p:sp>
          <p:sp>
            <p:nvSpPr>
              <p:cNvPr id="30" name="Freeform 89"/>
              <p:cNvSpPr/>
              <p:nvPr/>
            </p:nvSpPr>
            <p:spPr bwMode="auto">
              <a:xfrm>
                <a:off x="7212013" y="3565526"/>
                <a:ext cx="541338" cy="373063"/>
              </a:xfrm>
              <a:custGeom>
                <a:avLst/>
                <a:gdLst>
                  <a:gd name="T0" fmla="*/ 137 w 144"/>
                  <a:gd name="T1" fmla="*/ 33 h 98"/>
                  <a:gd name="T2" fmla="*/ 131 w 144"/>
                  <a:gd name="T3" fmla="*/ 38 h 98"/>
                  <a:gd name="T4" fmla="*/ 131 w 144"/>
                  <a:gd name="T5" fmla="*/ 38 h 98"/>
                  <a:gd name="T6" fmla="*/ 131 w 144"/>
                  <a:gd name="T7" fmla="*/ 75 h 98"/>
                  <a:gd name="T8" fmla="*/ 120 w 144"/>
                  <a:gd name="T9" fmla="*/ 85 h 98"/>
                  <a:gd name="T10" fmla="*/ 14 w 144"/>
                  <a:gd name="T11" fmla="*/ 85 h 98"/>
                  <a:gd name="T12" fmla="*/ 34 w 144"/>
                  <a:gd name="T13" fmla="*/ 0 h 98"/>
                  <a:gd name="T14" fmla="*/ 22 w 144"/>
                  <a:gd name="T15" fmla="*/ 0 h 98"/>
                  <a:gd name="T16" fmla="*/ 0 w 144"/>
                  <a:gd name="T17" fmla="*/ 98 h 98"/>
                  <a:gd name="T18" fmla="*/ 120 w 144"/>
                  <a:gd name="T19" fmla="*/ 98 h 98"/>
                  <a:gd name="T20" fmla="*/ 143 w 144"/>
                  <a:gd name="T21" fmla="*/ 75 h 98"/>
                  <a:gd name="T22" fmla="*/ 143 w 144"/>
                  <a:gd name="T23" fmla="*/ 40 h 98"/>
                  <a:gd name="T24" fmla="*/ 144 w 144"/>
                  <a:gd name="T25" fmla="*/ 39 h 98"/>
                  <a:gd name="T26" fmla="*/ 137 w 144"/>
                  <a:gd name="T27" fmla="*/ 33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4" h="98">
                    <a:moveTo>
                      <a:pt x="137" y="33"/>
                    </a:moveTo>
                    <a:cubicBezTo>
                      <a:pt x="134" y="33"/>
                      <a:pt x="132" y="35"/>
                      <a:pt x="131" y="38"/>
                    </a:cubicBezTo>
                    <a:cubicBezTo>
                      <a:pt x="131" y="38"/>
                      <a:pt x="131" y="38"/>
                      <a:pt x="131" y="38"/>
                    </a:cubicBezTo>
                    <a:cubicBezTo>
                      <a:pt x="131" y="75"/>
                      <a:pt x="131" y="75"/>
                      <a:pt x="131" y="75"/>
                    </a:cubicBezTo>
                    <a:cubicBezTo>
                      <a:pt x="131" y="81"/>
                      <a:pt x="126" y="85"/>
                      <a:pt x="120" y="85"/>
                    </a:cubicBezTo>
                    <a:cubicBezTo>
                      <a:pt x="14" y="85"/>
                      <a:pt x="14" y="85"/>
                      <a:pt x="14" y="85"/>
                    </a:cubicBezTo>
                    <a:cubicBezTo>
                      <a:pt x="34" y="0"/>
                      <a:pt x="34" y="0"/>
                      <a:pt x="34" y="0"/>
                    </a:cubicBezTo>
                    <a:cubicBezTo>
                      <a:pt x="22" y="0"/>
                      <a:pt x="22" y="0"/>
                      <a:pt x="22" y="0"/>
                    </a:cubicBezTo>
                    <a:cubicBezTo>
                      <a:pt x="0" y="98"/>
                      <a:pt x="0" y="98"/>
                      <a:pt x="0" y="98"/>
                    </a:cubicBezTo>
                    <a:cubicBezTo>
                      <a:pt x="120" y="98"/>
                      <a:pt x="120" y="98"/>
                      <a:pt x="120" y="98"/>
                    </a:cubicBezTo>
                    <a:cubicBezTo>
                      <a:pt x="133" y="98"/>
                      <a:pt x="143" y="87"/>
                      <a:pt x="143" y="75"/>
                    </a:cubicBezTo>
                    <a:cubicBezTo>
                      <a:pt x="143" y="40"/>
                      <a:pt x="143" y="40"/>
                      <a:pt x="143" y="40"/>
                    </a:cubicBezTo>
                    <a:cubicBezTo>
                      <a:pt x="144" y="40"/>
                      <a:pt x="144" y="39"/>
                      <a:pt x="144" y="39"/>
                    </a:cubicBezTo>
                    <a:cubicBezTo>
                      <a:pt x="144" y="35"/>
                      <a:pt x="141" y="33"/>
                      <a:pt x="137" y="33"/>
                    </a:cubicBezTo>
                    <a:close/>
                  </a:path>
                </a:pathLst>
              </a:custGeom>
              <a:grpFill/>
              <a:ln w="9525">
                <a:noFill/>
                <a:round/>
              </a:ln>
            </p:spPr>
            <p:txBody>
              <a:bodyPr vert="horz" wrap="square" lIns="91440" tIns="45720" rIns="91440" bIns="45720" numCol="1" anchor="t" anchorCtr="0" compatLnSpc="1"/>
              <a:lstStyle/>
              <a:p>
                <a:endParaRPr lang="zh-CN" altLang="en-US">
                  <a:latin typeface="微软雅黑" panose="020B0503020204020204" charset="-122"/>
                  <a:ea typeface="微软雅黑" panose="020B0503020204020204" charset="-122"/>
                  <a:cs typeface="微软雅黑" panose="020B0503020204020204" charset="-122"/>
                </a:endParaRPr>
              </a:p>
            </p:txBody>
          </p:sp>
          <p:sp>
            <p:nvSpPr>
              <p:cNvPr id="31" name="Freeform 90"/>
              <p:cNvSpPr/>
              <p:nvPr/>
            </p:nvSpPr>
            <p:spPr bwMode="auto">
              <a:xfrm>
                <a:off x="6453188" y="3287713"/>
                <a:ext cx="360363" cy="350838"/>
              </a:xfrm>
              <a:custGeom>
                <a:avLst/>
                <a:gdLst>
                  <a:gd name="T0" fmla="*/ 8 w 96"/>
                  <a:gd name="T1" fmla="*/ 92 h 92"/>
                  <a:gd name="T2" fmla="*/ 10 w 96"/>
                  <a:gd name="T3" fmla="*/ 91 h 92"/>
                  <a:gd name="T4" fmla="*/ 50 w 96"/>
                  <a:gd name="T5" fmla="*/ 61 h 92"/>
                  <a:gd name="T6" fmla="*/ 85 w 96"/>
                  <a:gd name="T7" fmla="*/ 90 h 92"/>
                  <a:gd name="T8" fmla="*/ 86 w 96"/>
                  <a:gd name="T9" fmla="*/ 90 h 92"/>
                  <a:gd name="T10" fmla="*/ 90 w 96"/>
                  <a:gd name="T11" fmla="*/ 92 h 92"/>
                  <a:gd name="T12" fmla="*/ 96 w 96"/>
                  <a:gd name="T13" fmla="*/ 85 h 92"/>
                  <a:gd name="T14" fmla="*/ 92 w 96"/>
                  <a:gd name="T15" fmla="*/ 79 h 92"/>
                  <a:gd name="T16" fmla="*/ 65 w 96"/>
                  <a:gd name="T17" fmla="*/ 56 h 92"/>
                  <a:gd name="T18" fmla="*/ 64 w 96"/>
                  <a:gd name="T19" fmla="*/ 55 h 92"/>
                  <a:gd name="T20" fmla="*/ 87 w 96"/>
                  <a:gd name="T21" fmla="*/ 55 h 92"/>
                  <a:gd name="T22" fmla="*/ 93 w 96"/>
                  <a:gd name="T23" fmla="*/ 49 h 92"/>
                  <a:gd name="T24" fmla="*/ 93 w 96"/>
                  <a:gd name="T25" fmla="*/ 49 h 92"/>
                  <a:gd name="T26" fmla="*/ 87 w 96"/>
                  <a:gd name="T27" fmla="*/ 43 h 92"/>
                  <a:gd name="T28" fmla="*/ 56 w 96"/>
                  <a:gd name="T29" fmla="*/ 43 h 92"/>
                  <a:gd name="T30" fmla="*/ 56 w 96"/>
                  <a:gd name="T31" fmla="*/ 35 h 92"/>
                  <a:gd name="T32" fmla="*/ 56 w 96"/>
                  <a:gd name="T33" fmla="*/ 27 h 92"/>
                  <a:gd name="T34" fmla="*/ 63 w 96"/>
                  <a:gd name="T35" fmla="*/ 27 h 92"/>
                  <a:gd name="T36" fmla="*/ 74 w 96"/>
                  <a:gd name="T37" fmla="*/ 27 h 92"/>
                  <a:gd name="T38" fmla="*/ 84 w 96"/>
                  <a:gd name="T39" fmla="*/ 27 h 92"/>
                  <a:gd name="T40" fmla="*/ 84 w 96"/>
                  <a:gd name="T41" fmla="*/ 27 h 92"/>
                  <a:gd name="T42" fmla="*/ 90 w 96"/>
                  <a:gd name="T43" fmla="*/ 23 h 92"/>
                  <a:gd name="T44" fmla="*/ 90 w 96"/>
                  <a:gd name="T45" fmla="*/ 23 h 92"/>
                  <a:gd name="T46" fmla="*/ 90 w 96"/>
                  <a:gd name="T47" fmla="*/ 23 h 92"/>
                  <a:gd name="T48" fmla="*/ 90 w 96"/>
                  <a:gd name="T49" fmla="*/ 22 h 92"/>
                  <a:gd name="T50" fmla="*/ 90 w 96"/>
                  <a:gd name="T51" fmla="*/ 21 h 92"/>
                  <a:gd name="T52" fmla="*/ 90 w 96"/>
                  <a:gd name="T53" fmla="*/ 21 h 92"/>
                  <a:gd name="T54" fmla="*/ 90 w 96"/>
                  <a:gd name="T55" fmla="*/ 21 h 92"/>
                  <a:gd name="T56" fmla="*/ 90 w 96"/>
                  <a:gd name="T57" fmla="*/ 20 h 92"/>
                  <a:gd name="T58" fmla="*/ 90 w 96"/>
                  <a:gd name="T59" fmla="*/ 19 h 92"/>
                  <a:gd name="T60" fmla="*/ 89 w 96"/>
                  <a:gd name="T61" fmla="*/ 17 h 92"/>
                  <a:gd name="T62" fmla="*/ 85 w 96"/>
                  <a:gd name="T63" fmla="*/ 15 h 92"/>
                  <a:gd name="T64" fmla="*/ 85 w 96"/>
                  <a:gd name="T65" fmla="*/ 15 h 92"/>
                  <a:gd name="T66" fmla="*/ 84 w 96"/>
                  <a:gd name="T67" fmla="*/ 14 h 92"/>
                  <a:gd name="T68" fmla="*/ 22 w 96"/>
                  <a:gd name="T69" fmla="*/ 14 h 92"/>
                  <a:gd name="T70" fmla="*/ 24 w 96"/>
                  <a:gd name="T71" fmla="*/ 9 h 92"/>
                  <a:gd name="T72" fmla="*/ 20 w 96"/>
                  <a:gd name="T73" fmla="*/ 1 h 92"/>
                  <a:gd name="T74" fmla="*/ 20 w 96"/>
                  <a:gd name="T75" fmla="*/ 1 h 92"/>
                  <a:gd name="T76" fmla="*/ 12 w 96"/>
                  <a:gd name="T77" fmla="*/ 5 h 92"/>
                  <a:gd name="T78" fmla="*/ 8 w 96"/>
                  <a:gd name="T79" fmla="*/ 19 h 92"/>
                  <a:gd name="T80" fmla="*/ 9 w 96"/>
                  <a:gd name="T81" fmla="*/ 25 h 92"/>
                  <a:gd name="T82" fmla="*/ 13 w 96"/>
                  <a:gd name="T83" fmla="*/ 27 h 92"/>
                  <a:gd name="T84" fmla="*/ 44 w 96"/>
                  <a:gd name="T85" fmla="*/ 27 h 92"/>
                  <a:gd name="T86" fmla="*/ 44 w 96"/>
                  <a:gd name="T87" fmla="*/ 35 h 92"/>
                  <a:gd name="T88" fmla="*/ 43 w 96"/>
                  <a:gd name="T89" fmla="*/ 39 h 92"/>
                  <a:gd name="T90" fmla="*/ 43 w 96"/>
                  <a:gd name="T91" fmla="*/ 39 h 92"/>
                  <a:gd name="T92" fmla="*/ 43 w 96"/>
                  <a:gd name="T93" fmla="*/ 43 h 92"/>
                  <a:gd name="T94" fmla="*/ 10 w 96"/>
                  <a:gd name="T95" fmla="*/ 43 h 92"/>
                  <a:gd name="T96" fmla="*/ 4 w 96"/>
                  <a:gd name="T97" fmla="*/ 49 h 92"/>
                  <a:gd name="T98" fmla="*/ 4 w 96"/>
                  <a:gd name="T99" fmla="*/ 49 h 92"/>
                  <a:gd name="T100" fmla="*/ 10 w 96"/>
                  <a:gd name="T101" fmla="*/ 55 h 92"/>
                  <a:gd name="T102" fmla="*/ 38 w 96"/>
                  <a:gd name="T103" fmla="*/ 55 h 92"/>
                  <a:gd name="T104" fmla="*/ 36 w 96"/>
                  <a:gd name="T105" fmla="*/ 58 h 92"/>
                  <a:gd name="T106" fmla="*/ 31 w 96"/>
                  <a:gd name="T107" fmla="*/ 64 h 92"/>
                  <a:gd name="T108" fmla="*/ 31 w 96"/>
                  <a:gd name="T109" fmla="*/ 65 h 92"/>
                  <a:gd name="T110" fmla="*/ 30 w 96"/>
                  <a:gd name="T111" fmla="*/ 65 h 92"/>
                  <a:gd name="T112" fmla="*/ 3 w 96"/>
                  <a:gd name="T113" fmla="*/ 80 h 92"/>
                  <a:gd name="T114" fmla="*/ 3 w 96"/>
                  <a:gd name="T115" fmla="*/ 80 h 92"/>
                  <a:gd name="T116" fmla="*/ 0 w 96"/>
                  <a:gd name="T117" fmla="*/ 86 h 92"/>
                  <a:gd name="T118" fmla="*/ 7 w 96"/>
                  <a:gd name="T119" fmla="*/ 92 h 92"/>
                  <a:gd name="T120" fmla="*/ 7 w 96"/>
                  <a:gd name="T121" fmla="*/ 92 h 92"/>
                  <a:gd name="T122" fmla="*/ 7 w 96"/>
                  <a:gd name="T123" fmla="*/ 92 h 92"/>
                  <a:gd name="T124" fmla="*/ 8 w 96"/>
                  <a:gd name="T125" fmla="*/ 9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96" h="92">
                    <a:moveTo>
                      <a:pt x="8" y="92"/>
                    </a:moveTo>
                    <a:cubicBezTo>
                      <a:pt x="9" y="92"/>
                      <a:pt x="9" y="92"/>
                      <a:pt x="10" y="91"/>
                    </a:cubicBezTo>
                    <a:cubicBezTo>
                      <a:pt x="29" y="84"/>
                      <a:pt x="43" y="74"/>
                      <a:pt x="50" y="61"/>
                    </a:cubicBezTo>
                    <a:cubicBezTo>
                      <a:pt x="85" y="90"/>
                      <a:pt x="85" y="90"/>
                      <a:pt x="85" y="90"/>
                    </a:cubicBezTo>
                    <a:cubicBezTo>
                      <a:pt x="86" y="90"/>
                      <a:pt x="86" y="90"/>
                      <a:pt x="86" y="90"/>
                    </a:cubicBezTo>
                    <a:cubicBezTo>
                      <a:pt x="87" y="91"/>
                      <a:pt x="88" y="92"/>
                      <a:pt x="90" y="92"/>
                    </a:cubicBezTo>
                    <a:cubicBezTo>
                      <a:pt x="94" y="92"/>
                      <a:pt x="96" y="89"/>
                      <a:pt x="96" y="85"/>
                    </a:cubicBezTo>
                    <a:cubicBezTo>
                      <a:pt x="96" y="82"/>
                      <a:pt x="94" y="80"/>
                      <a:pt x="92" y="79"/>
                    </a:cubicBezTo>
                    <a:cubicBezTo>
                      <a:pt x="65" y="56"/>
                      <a:pt x="65" y="56"/>
                      <a:pt x="65" y="56"/>
                    </a:cubicBezTo>
                    <a:cubicBezTo>
                      <a:pt x="64" y="55"/>
                      <a:pt x="64" y="55"/>
                      <a:pt x="64" y="55"/>
                    </a:cubicBezTo>
                    <a:cubicBezTo>
                      <a:pt x="87" y="55"/>
                      <a:pt x="87" y="55"/>
                      <a:pt x="87" y="55"/>
                    </a:cubicBezTo>
                    <a:cubicBezTo>
                      <a:pt x="91" y="55"/>
                      <a:pt x="93" y="53"/>
                      <a:pt x="93" y="49"/>
                    </a:cubicBezTo>
                    <a:cubicBezTo>
                      <a:pt x="93" y="49"/>
                      <a:pt x="93" y="49"/>
                      <a:pt x="93" y="49"/>
                    </a:cubicBezTo>
                    <a:cubicBezTo>
                      <a:pt x="93" y="46"/>
                      <a:pt x="91" y="43"/>
                      <a:pt x="87" y="43"/>
                    </a:cubicBezTo>
                    <a:cubicBezTo>
                      <a:pt x="56" y="43"/>
                      <a:pt x="56" y="43"/>
                      <a:pt x="56" y="43"/>
                    </a:cubicBezTo>
                    <a:cubicBezTo>
                      <a:pt x="56" y="40"/>
                      <a:pt x="56" y="37"/>
                      <a:pt x="56" y="35"/>
                    </a:cubicBezTo>
                    <a:cubicBezTo>
                      <a:pt x="56" y="27"/>
                      <a:pt x="56" y="27"/>
                      <a:pt x="56" y="27"/>
                    </a:cubicBezTo>
                    <a:cubicBezTo>
                      <a:pt x="63" y="27"/>
                      <a:pt x="63" y="27"/>
                      <a:pt x="63" y="27"/>
                    </a:cubicBezTo>
                    <a:cubicBezTo>
                      <a:pt x="74" y="27"/>
                      <a:pt x="74" y="27"/>
                      <a:pt x="74" y="27"/>
                    </a:cubicBezTo>
                    <a:cubicBezTo>
                      <a:pt x="84" y="27"/>
                      <a:pt x="84" y="27"/>
                      <a:pt x="84" y="27"/>
                    </a:cubicBezTo>
                    <a:cubicBezTo>
                      <a:pt x="84" y="27"/>
                      <a:pt x="84" y="27"/>
                      <a:pt x="84" y="27"/>
                    </a:cubicBezTo>
                    <a:cubicBezTo>
                      <a:pt x="86" y="27"/>
                      <a:pt x="89" y="25"/>
                      <a:pt x="90" y="23"/>
                    </a:cubicBezTo>
                    <a:cubicBezTo>
                      <a:pt x="90" y="23"/>
                      <a:pt x="90" y="23"/>
                      <a:pt x="90" y="23"/>
                    </a:cubicBezTo>
                    <a:cubicBezTo>
                      <a:pt x="90" y="23"/>
                      <a:pt x="90" y="23"/>
                      <a:pt x="90" y="23"/>
                    </a:cubicBezTo>
                    <a:cubicBezTo>
                      <a:pt x="90" y="23"/>
                      <a:pt x="90" y="22"/>
                      <a:pt x="90" y="22"/>
                    </a:cubicBezTo>
                    <a:cubicBezTo>
                      <a:pt x="90" y="22"/>
                      <a:pt x="90" y="21"/>
                      <a:pt x="90" y="21"/>
                    </a:cubicBezTo>
                    <a:cubicBezTo>
                      <a:pt x="90" y="21"/>
                      <a:pt x="90" y="21"/>
                      <a:pt x="90" y="21"/>
                    </a:cubicBezTo>
                    <a:cubicBezTo>
                      <a:pt x="90" y="21"/>
                      <a:pt x="90" y="21"/>
                      <a:pt x="90" y="21"/>
                    </a:cubicBezTo>
                    <a:cubicBezTo>
                      <a:pt x="90" y="20"/>
                      <a:pt x="90" y="20"/>
                      <a:pt x="90" y="20"/>
                    </a:cubicBezTo>
                    <a:cubicBezTo>
                      <a:pt x="90" y="20"/>
                      <a:pt x="90" y="20"/>
                      <a:pt x="90" y="19"/>
                    </a:cubicBezTo>
                    <a:cubicBezTo>
                      <a:pt x="90" y="19"/>
                      <a:pt x="89" y="18"/>
                      <a:pt x="89" y="17"/>
                    </a:cubicBezTo>
                    <a:cubicBezTo>
                      <a:pt x="88" y="16"/>
                      <a:pt x="87" y="15"/>
                      <a:pt x="85" y="15"/>
                    </a:cubicBezTo>
                    <a:cubicBezTo>
                      <a:pt x="85" y="15"/>
                      <a:pt x="85" y="15"/>
                      <a:pt x="85" y="15"/>
                    </a:cubicBezTo>
                    <a:cubicBezTo>
                      <a:pt x="84" y="15"/>
                      <a:pt x="84" y="14"/>
                      <a:pt x="84" y="14"/>
                    </a:cubicBezTo>
                    <a:cubicBezTo>
                      <a:pt x="22" y="14"/>
                      <a:pt x="22" y="14"/>
                      <a:pt x="22" y="14"/>
                    </a:cubicBezTo>
                    <a:cubicBezTo>
                      <a:pt x="24" y="9"/>
                      <a:pt x="24" y="9"/>
                      <a:pt x="24" y="9"/>
                    </a:cubicBezTo>
                    <a:cubicBezTo>
                      <a:pt x="25" y="6"/>
                      <a:pt x="23" y="3"/>
                      <a:pt x="20" y="1"/>
                    </a:cubicBezTo>
                    <a:cubicBezTo>
                      <a:pt x="20" y="1"/>
                      <a:pt x="20" y="1"/>
                      <a:pt x="20" y="1"/>
                    </a:cubicBezTo>
                    <a:cubicBezTo>
                      <a:pt x="17" y="0"/>
                      <a:pt x="13" y="2"/>
                      <a:pt x="12" y="5"/>
                    </a:cubicBezTo>
                    <a:cubicBezTo>
                      <a:pt x="8" y="19"/>
                      <a:pt x="8" y="19"/>
                      <a:pt x="8" y="19"/>
                    </a:cubicBezTo>
                    <a:cubicBezTo>
                      <a:pt x="7" y="21"/>
                      <a:pt x="7" y="23"/>
                      <a:pt x="9" y="25"/>
                    </a:cubicBezTo>
                    <a:cubicBezTo>
                      <a:pt x="10" y="26"/>
                      <a:pt x="11" y="27"/>
                      <a:pt x="13" y="27"/>
                    </a:cubicBezTo>
                    <a:cubicBezTo>
                      <a:pt x="44" y="27"/>
                      <a:pt x="44" y="27"/>
                      <a:pt x="44" y="27"/>
                    </a:cubicBezTo>
                    <a:cubicBezTo>
                      <a:pt x="44" y="35"/>
                      <a:pt x="44" y="35"/>
                      <a:pt x="44" y="35"/>
                    </a:cubicBezTo>
                    <a:cubicBezTo>
                      <a:pt x="44" y="36"/>
                      <a:pt x="44" y="37"/>
                      <a:pt x="43" y="39"/>
                    </a:cubicBezTo>
                    <a:cubicBezTo>
                      <a:pt x="43" y="39"/>
                      <a:pt x="43" y="39"/>
                      <a:pt x="43" y="39"/>
                    </a:cubicBezTo>
                    <a:cubicBezTo>
                      <a:pt x="43" y="39"/>
                      <a:pt x="44" y="40"/>
                      <a:pt x="43" y="43"/>
                    </a:cubicBezTo>
                    <a:cubicBezTo>
                      <a:pt x="10" y="43"/>
                      <a:pt x="10" y="43"/>
                      <a:pt x="10" y="43"/>
                    </a:cubicBezTo>
                    <a:cubicBezTo>
                      <a:pt x="6" y="43"/>
                      <a:pt x="4" y="46"/>
                      <a:pt x="4" y="49"/>
                    </a:cubicBezTo>
                    <a:cubicBezTo>
                      <a:pt x="4" y="49"/>
                      <a:pt x="4" y="49"/>
                      <a:pt x="4" y="49"/>
                    </a:cubicBezTo>
                    <a:cubicBezTo>
                      <a:pt x="4" y="53"/>
                      <a:pt x="6" y="55"/>
                      <a:pt x="10" y="55"/>
                    </a:cubicBezTo>
                    <a:cubicBezTo>
                      <a:pt x="38" y="55"/>
                      <a:pt x="38" y="55"/>
                      <a:pt x="38" y="55"/>
                    </a:cubicBezTo>
                    <a:cubicBezTo>
                      <a:pt x="38" y="56"/>
                      <a:pt x="37" y="57"/>
                      <a:pt x="36" y="58"/>
                    </a:cubicBezTo>
                    <a:cubicBezTo>
                      <a:pt x="35" y="61"/>
                      <a:pt x="33" y="63"/>
                      <a:pt x="31" y="64"/>
                    </a:cubicBezTo>
                    <a:cubicBezTo>
                      <a:pt x="31" y="65"/>
                      <a:pt x="31" y="65"/>
                      <a:pt x="31" y="65"/>
                    </a:cubicBezTo>
                    <a:cubicBezTo>
                      <a:pt x="31" y="65"/>
                      <a:pt x="30" y="65"/>
                      <a:pt x="30" y="65"/>
                    </a:cubicBezTo>
                    <a:cubicBezTo>
                      <a:pt x="24" y="71"/>
                      <a:pt x="15" y="76"/>
                      <a:pt x="3" y="80"/>
                    </a:cubicBezTo>
                    <a:cubicBezTo>
                      <a:pt x="3" y="80"/>
                      <a:pt x="3" y="80"/>
                      <a:pt x="3" y="80"/>
                    </a:cubicBezTo>
                    <a:cubicBezTo>
                      <a:pt x="2" y="82"/>
                      <a:pt x="0" y="84"/>
                      <a:pt x="0" y="86"/>
                    </a:cubicBezTo>
                    <a:cubicBezTo>
                      <a:pt x="0" y="89"/>
                      <a:pt x="3" y="92"/>
                      <a:pt x="7" y="92"/>
                    </a:cubicBezTo>
                    <a:cubicBezTo>
                      <a:pt x="7" y="92"/>
                      <a:pt x="7" y="92"/>
                      <a:pt x="7" y="92"/>
                    </a:cubicBezTo>
                    <a:cubicBezTo>
                      <a:pt x="7" y="92"/>
                      <a:pt x="7" y="92"/>
                      <a:pt x="7" y="92"/>
                    </a:cubicBezTo>
                    <a:cubicBezTo>
                      <a:pt x="8" y="92"/>
                      <a:pt x="8" y="92"/>
                      <a:pt x="8" y="92"/>
                    </a:cubicBezTo>
                    <a:close/>
                  </a:path>
                </a:pathLst>
              </a:custGeom>
              <a:grpFill/>
              <a:ln w="9525">
                <a:noFill/>
                <a:round/>
              </a:ln>
            </p:spPr>
            <p:txBody>
              <a:bodyPr vert="horz" wrap="square" lIns="91440" tIns="45720" rIns="91440" bIns="45720" numCol="1" anchor="t" anchorCtr="0" compatLnSpc="1"/>
              <a:lstStyle/>
              <a:p>
                <a:endParaRPr lang="zh-CN" altLang="en-US">
                  <a:latin typeface="微软雅黑" panose="020B0503020204020204" charset="-122"/>
                  <a:ea typeface="微软雅黑" panose="020B0503020204020204" charset="-122"/>
                  <a:cs typeface="微软雅黑" panose="020B0503020204020204" charset="-122"/>
                </a:endParaRPr>
              </a:p>
            </p:txBody>
          </p:sp>
          <p:sp>
            <p:nvSpPr>
              <p:cNvPr id="32" name="Freeform 91"/>
              <p:cNvSpPr>
                <a:spLocks noEditPoints="1"/>
              </p:cNvSpPr>
              <p:nvPr/>
            </p:nvSpPr>
            <p:spPr bwMode="auto">
              <a:xfrm>
                <a:off x="6508750" y="3652838"/>
                <a:ext cx="546100" cy="285750"/>
              </a:xfrm>
              <a:custGeom>
                <a:avLst/>
                <a:gdLst>
                  <a:gd name="T0" fmla="*/ 125 w 145"/>
                  <a:gd name="T1" fmla="*/ 0 h 75"/>
                  <a:gd name="T2" fmla="*/ 20 w 145"/>
                  <a:gd name="T3" fmla="*/ 0 h 75"/>
                  <a:gd name="T4" fmla="*/ 0 w 145"/>
                  <a:gd name="T5" fmla="*/ 20 h 75"/>
                  <a:gd name="T6" fmla="*/ 0 w 145"/>
                  <a:gd name="T7" fmla="*/ 55 h 75"/>
                  <a:gd name="T8" fmla="*/ 20 w 145"/>
                  <a:gd name="T9" fmla="*/ 75 h 75"/>
                  <a:gd name="T10" fmla="*/ 125 w 145"/>
                  <a:gd name="T11" fmla="*/ 75 h 75"/>
                  <a:gd name="T12" fmla="*/ 145 w 145"/>
                  <a:gd name="T13" fmla="*/ 55 h 75"/>
                  <a:gd name="T14" fmla="*/ 145 w 145"/>
                  <a:gd name="T15" fmla="*/ 20 h 75"/>
                  <a:gd name="T16" fmla="*/ 125 w 145"/>
                  <a:gd name="T17" fmla="*/ 0 h 75"/>
                  <a:gd name="T18" fmla="*/ 132 w 145"/>
                  <a:gd name="T19" fmla="*/ 55 h 75"/>
                  <a:gd name="T20" fmla="*/ 125 w 145"/>
                  <a:gd name="T21" fmla="*/ 62 h 75"/>
                  <a:gd name="T22" fmla="*/ 20 w 145"/>
                  <a:gd name="T23" fmla="*/ 62 h 75"/>
                  <a:gd name="T24" fmla="*/ 13 w 145"/>
                  <a:gd name="T25" fmla="*/ 55 h 75"/>
                  <a:gd name="T26" fmla="*/ 13 w 145"/>
                  <a:gd name="T27" fmla="*/ 44 h 75"/>
                  <a:gd name="T28" fmla="*/ 132 w 145"/>
                  <a:gd name="T29" fmla="*/ 44 h 75"/>
                  <a:gd name="T30" fmla="*/ 132 w 145"/>
                  <a:gd name="T31" fmla="*/ 55 h 75"/>
                  <a:gd name="T32" fmla="*/ 132 w 145"/>
                  <a:gd name="T33" fmla="*/ 31 h 75"/>
                  <a:gd name="T34" fmla="*/ 13 w 145"/>
                  <a:gd name="T35" fmla="*/ 31 h 75"/>
                  <a:gd name="T36" fmla="*/ 13 w 145"/>
                  <a:gd name="T37" fmla="*/ 20 h 75"/>
                  <a:gd name="T38" fmla="*/ 20 w 145"/>
                  <a:gd name="T39" fmla="*/ 13 h 75"/>
                  <a:gd name="T40" fmla="*/ 125 w 145"/>
                  <a:gd name="T41" fmla="*/ 13 h 75"/>
                  <a:gd name="T42" fmla="*/ 132 w 145"/>
                  <a:gd name="T43" fmla="*/ 20 h 75"/>
                  <a:gd name="T44" fmla="*/ 132 w 145"/>
                  <a:gd name="T45" fmla="*/ 31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45" h="75">
                    <a:moveTo>
                      <a:pt x="125" y="0"/>
                    </a:moveTo>
                    <a:cubicBezTo>
                      <a:pt x="20" y="0"/>
                      <a:pt x="20" y="0"/>
                      <a:pt x="20" y="0"/>
                    </a:cubicBezTo>
                    <a:cubicBezTo>
                      <a:pt x="9" y="0"/>
                      <a:pt x="0" y="9"/>
                      <a:pt x="0" y="20"/>
                    </a:cubicBezTo>
                    <a:cubicBezTo>
                      <a:pt x="0" y="55"/>
                      <a:pt x="0" y="55"/>
                      <a:pt x="0" y="55"/>
                    </a:cubicBezTo>
                    <a:cubicBezTo>
                      <a:pt x="0" y="66"/>
                      <a:pt x="9" y="75"/>
                      <a:pt x="20" y="75"/>
                    </a:cubicBezTo>
                    <a:cubicBezTo>
                      <a:pt x="125" y="75"/>
                      <a:pt x="125" y="75"/>
                      <a:pt x="125" y="75"/>
                    </a:cubicBezTo>
                    <a:cubicBezTo>
                      <a:pt x="136" y="75"/>
                      <a:pt x="145" y="66"/>
                      <a:pt x="145" y="55"/>
                    </a:cubicBezTo>
                    <a:cubicBezTo>
                      <a:pt x="145" y="20"/>
                      <a:pt x="145" y="20"/>
                      <a:pt x="145" y="20"/>
                    </a:cubicBezTo>
                    <a:cubicBezTo>
                      <a:pt x="145" y="9"/>
                      <a:pt x="136" y="0"/>
                      <a:pt x="125" y="0"/>
                    </a:cubicBezTo>
                    <a:close/>
                    <a:moveTo>
                      <a:pt x="132" y="55"/>
                    </a:moveTo>
                    <a:cubicBezTo>
                      <a:pt x="132" y="59"/>
                      <a:pt x="129" y="62"/>
                      <a:pt x="125" y="62"/>
                    </a:cubicBezTo>
                    <a:cubicBezTo>
                      <a:pt x="20" y="62"/>
                      <a:pt x="20" y="62"/>
                      <a:pt x="20" y="62"/>
                    </a:cubicBezTo>
                    <a:cubicBezTo>
                      <a:pt x="16" y="62"/>
                      <a:pt x="13" y="59"/>
                      <a:pt x="13" y="55"/>
                    </a:cubicBezTo>
                    <a:cubicBezTo>
                      <a:pt x="13" y="44"/>
                      <a:pt x="13" y="44"/>
                      <a:pt x="13" y="44"/>
                    </a:cubicBezTo>
                    <a:cubicBezTo>
                      <a:pt x="132" y="44"/>
                      <a:pt x="132" y="44"/>
                      <a:pt x="132" y="44"/>
                    </a:cubicBezTo>
                    <a:lnTo>
                      <a:pt x="132" y="55"/>
                    </a:lnTo>
                    <a:close/>
                    <a:moveTo>
                      <a:pt x="132" y="31"/>
                    </a:moveTo>
                    <a:cubicBezTo>
                      <a:pt x="13" y="31"/>
                      <a:pt x="13" y="31"/>
                      <a:pt x="13" y="31"/>
                    </a:cubicBezTo>
                    <a:cubicBezTo>
                      <a:pt x="13" y="20"/>
                      <a:pt x="13" y="20"/>
                      <a:pt x="13" y="20"/>
                    </a:cubicBezTo>
                    <a:cubicBezTo>
                      <a:pt x="13" y="16"/>
                      <a:pt x="16" y="13"/>
                      <a:pt x="20" y="13"/>
                    </a:cubicBezTo>
                    <a:cubicBezTo>
                      <a:pt x="125" y="13"/>
                      <a:pt x="125" y="13"/>
                      <a:pt x="125" y="13"/>
                    </a:cubicBezTo>
                    <a:cubicBezTo>
                      <a:pt x="129" y="13"/>
                      <a:pt x="132" y="16"/>
                      <a:pt x="132" y="20"/>
                    </a:cubicBezTo>
                    <a:lnTo>
                      <a:pt x="132" y="31"/>
                    </a:lnTo>
                    <a:close/>
                  </a:path>
                </a:pathLst>
              </a:custGeom>
              <a:grpFill/>
              <a:ln w="9525">
                <a:noFill/>
                <a:round/>
              </a:ln>
            </p:spPr>
            <p:txBody>
              <a:bodyPr vert="horz" wrap="square" lIns="91440" tIns="45720" rIns="91440" bIns="45720" numCol="1" anchor="t" anchorCtr="0" compatLnSpc="1"/>
              <a:lstStyle/>
              <a:p>
                <a:endParaRPr lang="zh-CN" altLang="en-US">
                  <a:latin typeface="微软雅黑" panose="020B0503020204020204" charset="-122"/>
                  <a:ea typeface="微软雅黑" panose="020B0503020204020204" charset="-122"/>
                  <a:cs typeface="微软雅黑" panose="020B0503020204020204" charset="-122"/>
                </a:endParaRPr>
              </a:p>
            </p:txBody>
          </p:sp>
          <p:sp>
            <p:nvSpPr>
              <p:cNvPr id="33" name="Freeform 92"/>
              <p:cNvSpPr>
                <a:spLocks noEditPoints="1"/>
              </p:cNvSpPr>
              <p:nvPr/>
            </p:nvSpPr>
            <p:spPr bwMode="auto">
              <a:xfrm>
                <a:off x="6829425" y="3319463"/>
                <a:ext cx="266700" cy="303213"/>
              </a:xfrm>
              <a:custGeom>
                <a:avLst/>
                <a:gdLst>
                  <a:gd name="T0" fmla="*/ 51 w 71"/>
                  <a:gd name="T1" fmla="*/ 0 h 80"/>
                  <a:gd name="T2" fmla="*/ 20 w 71"/>
                  <a:gd name="T3" fmla="*/ 0 h 80"/>
                  <a:gd name="T4" fmla="*/ 0 w 71"/>
                  <a:gd name="T5" fmla="*/ 20 h 80"/>
                  <a:gd name="T6" fmla="*/ 0 w 71"/>
                  <a:gd name="T7" fmla="*/ 60 h 80"/>
                  <a:gd name="T8" fmla="*/ 20 w 71"/>
                  <a:gd name="T9" fmla="*/ 80 h 80"/>
                  <a:gd name="T10" fmla="*/ 51 w 71"/>
                  <a:gd name="T11" fmla="*/ 80 h 80"/>
                  <a:gd name="T12" fmla="*/ 71 w 71"/>
                  <a:gd name="T13" fmla="*/ 60 h 80"/>
                  <a:gd name="T14" fmla="*/ 71 w 71"/>
                  <a:gd name="T15" fmla="*/ 20 h 80"/>
                  <a:gd name="T16" fmla="*/ 51 w 71"/>
                  <a:gd name="T17" fmla="*/ 0 h 80"/>
                  <a:gd name="T18" fmla="*/ 58 w 71"/>
                  <a:gd name="T19" fmla="*/ 60 h 80"/>
                  <a:gd name="T20" fmla="*/ 51 w 71"/>
                  <a:gd name="T21" fmla="*/ 67 h 80"/>
                  <a:gd name="T22" fmla="*/ 20 w 71"/>
                  <a:gd name="T23" fmla="*/ 67 h 80"/>
                  <a:gd name="T24" fmla="*/ 13 w 71"/>
                  <a:gd name="T25" fmla="*/ 60 h 80"/>
                  <a:gd name="T26" fmla="*/ 13 w 71"/>
                  <a:gd name="T27" fmla="*/ 20 h 80"/>
                  <a:gd name="T28" fmla="*/ 20 w 71"/>
                  <a:gd name="T29" fmla="*/ 12 h 80"/>
                  <a:gd name="T30" fmla="*/ 51 w 71"/>
                  <a:gd name="T31" fmla="*/ 12 h 80"/>
                  <a:gd name="T32" fmla="*/ 58 w 71"/>
                  <a:gd name="T33" fmla="*/ 20 h 80"/>
                  <a:gd name="T34" fmla="*/ 58 w 71"/>
                  <a:gd name="T35" fmla="*/ 6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1" h="80">
                    <a:moveTo>
                      <a:pt x="51" y="0"/>
                    </a:moveTo>
                    <a:cubicBezTo>
                      <a:pt x="20" y="0"/>
                      <a:pt x="20" y="0"/>
                      <a:pt x="20" y="0"/>
                    </a:cubicBezTo>
                    <a:cubicBezTo>
                      <a:pt x="9" y="0"/>
                      <a:pt x="0" y="9"/>
                      <a:pt x="0" y="20"/>
                    </a:cubicBezTo>
                    <a:cubicBezTo>
                      <a:pt x="0" y="60"/>
                      <a:pt x="0" y="60"/>
                      <a:pt x="0" y="60"/>
                    </a:cubicBezTo>
                    <a:cubicBezTo>
                      <a:pt x="0" y="71"/>
                      <a:pt x="9" y="80"/>
                      <a:pt x="20" y="80"/>
                    </a:cubicBezTo>
                    <a:cubicBezTo>
                      <a:pt x="51" y="80"/>
                      <a:pt x="51" y="80"/>
                      <a:pt x="51" y="80"/>
                    </a:cubicBezTo>
                    <a:cubicBezTo>
                      <a:pt x="62" y="80"/>
                      <a:pt x="71" y="71"/>
                      <a:pt x="71" y="60"/>
                    </a:cubicBezTo>
                    <a:cubicBezTo>
                      <a:pt x="71" y="20"/>
                      <a:pt x="71" y="20"/>
                      <a:pt x="71" y="20"/>
                    </a:cubicBezTo>
                    <a:cubicBezTo>
                      <a:pt x="71" y="9"/>
                      <a:pt x="62" y="0"/>
                      <a:pt x="51" y="0"/>
                    </a:cubicBezTo>
                    <a:close/>
                    <a:moveTo>
                      <a:pt x="58" y="60"/>
                    </a:moveTo>
                    <a:cubicBezTo>
                      <a:pt x="58" y="64"/>
                      <a:pt x="55" y="67"/>
                      <a:pt x="51" y="67"/>
                    </a:cubicBezTo>
                    <a:cubicBezTo>
                      <a:pt x="20" y="67"/>
                      <a:pt x="20" y="67"/>
                      <a:pt x="20" y="67"/>
                    </a:cubicBezTo>
                    <a:cubicBezTo>
                      <a:pt x="16" y="67"/>
                      <a:pt x="13" y="64"/>
                      <a:pt x="13" y="60"/>
                    </a:cubicBezTo>
                    <a:cubicBezTo>
                      <a:pt x="13" y="20"/>
                      <a:pt x="13" y="20"/>
                      <a:pt x="13" y="20"/>
                    </a:cubicBezTo>
                    <a:cubicBezTo>
                      <a:pt x="13" y="16"/>
                      <a:pt x="16" y="12"/>
                      <a:pt x="20" y="12"/>
                    </a:cubicBezTo>
                    <a:cubicBezTo>
                      <a:pt x="51" y="12"/>
                      <a:pt x="51" y="12"/>
                      <a:pt x="51" y="12"/>
                    </a:cubicBezTo>
                    <a:cubicBezTo>
                      <a:pt x="55" y="12"/>
                      <a:pt x="58" y="16"/>
                      <a:pt x="58" y="20"/>
                    </a:cubicBezTo>
                    <a:lnTo>
                      <a:pt x="58" y="60"/>
                    </a:lnTo>
                    <a:close/>
                  </a:path>
                </a:pathLst>
              </a:custGeom>
              <a:grpFill/>
              <a:ln w="9525">
                <a:noFill/>
                <a:round/>
              </a:ln>
            </p:spPr>
            <p:txBody>
              <a:bodyPr vert="horz" wrap="square" lIns="91440" tIns="45720" rIns="91440" bIns="45720" numCol="1" anchor="t" anchorCtr="0" compatLnSpc="1"/>
              <a:lstStyle/>
              <a:p>
                <a:endParaRPr lang="zh-CN" altLang="en-US">
                  <a:latin typeface="微软雅黑" panose="020B0503020204020204" charset="-122"/>
                  <a:ea typeface="微软雅黑" panose="020B0503020204020204" charset="-122"/>
                  <a:cs typeface="微软雅黑" panose="020B0503020204020204" charset="-122"/>
                </a:endParaRPr>
              </a:p>
            </p:txBody>
          </p:sp>
          <p:sp>
            <p:nvSpPr>
              <p:cNvPr id="34" name="Freeform 93"/>
              <p:cNvSpPr/>
              <p:nvPr/>
            </p:nvSpPr>
            <p:spPr bwMode="auto">
              <a:xfrm>
                <a:off x="3952875" y="3148013"/>
                <a:ext cx="173038" cy="155575"/>
              </a:xfrm>
              <a:custGeom>
                <a:avLst/>
                <a:gdLst>
                  <a:gd name="T0" fmla="*/ 28 w 46"/>
                  <a:gd name="T1" fmla="*/ 40 h 41"/>
                  <a:gd name="T2" fmla="*/ 28 w 46"/>
                  <a:gd name="T3" fmla="*/ 38 h 41"/>
                  <a:gd name="T4" fmla="*/ 43 w 46"/>
                  <a:gd name="T5" fmla="*/ 15 h 41"/>
                  <a:gd name="T6" fmla="*/ 43 w 46"/>
                  <a:gd name="T7" fmla="*/ 0 h 41"/>
                  <a:gd name="T8" fmla="*/ 28 w 46"/>
                  <a:gd name="T9" fmla="*/ 25 h 41"/>
                  <a:gd name="T10" fmla="*/ 2 w 46"/>
                  <a:gd name="T11" fmla="*/ 15 h 41"/>
                  <a:gd name="T12" fmla="*/ 2 w 46"/>
                  <a:gd name="T13" fmla="*/ 31 h 41"/>
                  <a:gd name="T14" fmla="*/ 28 w 46"/>
                  <a:gd name="T15" fmla="*/ 40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41">
                    <a:moveTo>
                      <a:pt x="28" y="40"/>
                    </a:moveTo>
                    <a:cubicBezTo>
                      <a:pt x="28" y="41"/>
                      <a:pt x="29" y="38"/>
                      <a:pt x="28" y="38"/>
                    </a:cubicBezTo>
                    <a:cubicBezTo>
                      <a:pt x="30" y="28"/>
                      <a:pt x="35" y="21"/>
                      <a:pt x="43" y="15"/>
                    </a:cubicBezTo>
                    <a:cubicBezTo>
                      <a:pt x="46" y="13"/>
                      <a:pt x="42" y="1"/>
                      <a:pt x="43" y="0"/>
                    </a:cubicBezTo>
                    <a:cubicBezTo>
                      <a:pt x="34" y="6"/>
                      <a:pt x="30" y="15"/>
                      <a:pt x="28" y="25"/>
                    </a:cubicBezTo>
                    <a:cubicBezTo>
                      <a:pt x="21" y="18"/>
                      <a:pt x="12" y="13"/>
                      <a:pt x="2" y="15"/>
                    </a:cubicBezTo>
                    <a:cubicBezTo>
                      <a:pt x="0" y="16"/>
                      <a:pt x="2" y="31"/>
                      <a:pt x="2" y="31"/>
                    </a:cubicBezTo>
                    <a:cubicBezTo>
                      <a:pt x="12" y="29"/>
                      <a:pt x="21" y="33"/>
                      <a:pt x="28" y="40"/>
                    </a:cubicBezTo>
                    <a:close/>
                  </a:path>
                </a:pathLst>
              </a:custGeom>
              <a:grpFill/>
              <a:ln w="9525">
                <a:noFill/>
                <a:round/>
              </a:ln>
            </p:spPr>
            <p:txBody>
              <a:bodyPr vert="horz" wrap="square" lIns="91440" tIns="45720" rIns="91440" bIns="45720" numCol="1" anchor="t" anchorCtr="0" compatLnSpc="1"/>
              <a:lstStyle/>
              <a:p>
                <a:endParaRPr lang="zh-CN" altLang="en-US">
                  <a:latin typeface="微软雅黑" panose="020B0503020204020204" charset="-122"/>
                  <a:ea typeface="微软雅黑" panose="020B0503020204020204" charset="-122"/>
                  <a:cs typeface="微软雅黑" panose="020B0503020204020204" charset="-122"/>
                </a:endParaRPr>
              </a:p>
            </p:txBody>
          </p:sp>
          <p:sp>
            <p:nvSpPr>
              <p:cNvPr id="35" name="Freeform 94"/>
              <p:cNvSpPr/>
              <p:nvPr/>
            </p:nvSpPr>
            <p:spPr bwMode="auto">
              <a:xfrm>
                <a:off x="3689350" y="3128963"/>
                <a:ext cx="1192213" cy="915988"/>
              </a:xfrm>
              <a:custGeom>
                <a:avLst/>
                <a:gdLst>
                  <a:gd name="T0" fmla="*/ 270 w 317"/>
                  <a:gd name="T1" fmla="*/ 75 h 241"/>
                  <a:gd name="T2" fmla="*/ 252 w 317"/>
                  <a:gd name="T3" fmla="*/ 68 h 241"/>
                  <a:gd name="T4" fmla="*/ 248 w 317"/>
                  <a:gd name="T5" fmla="*/ 55 h 241"/>
                  <a:gd name="T6" fmla="*/ 185 w 317"/>
                  <a:gd name="T7" fmla="*/ 9 h 241"/>
                  <a:gd name="T8" fmla="*/ 137 w 317"/>
                  <a:gd name="T9" fmla="*/ 39 h 241"/>
                  <a:gd name="T10" fmla="*/ 144 w 317"/>
                  <a:gd name="T11" fmla="*/ 34 h 241"/>
                  <a:gd name="T12" fmla="*/ 237 w 317"/>
                  <a:gd name="T13" fmla="*/ 65 h 241"/>
                  <a:gd name="T14" fmla="*/ 238 w 317"/>
                  <a:gd name="T15" fmla="*/ 75 h 241"/>
                  <a:gd name="T16" fmla="*/ 245 w 317"/>
                  <a:gd name="T17" fmla="*/ 80 h 241"/>
                  <a:gd name="T18" fmla="*/ 266 w 317"/>
                  <a:gd name="T19" fmla="*/ 90 h 241"/>
                  <a:gd name="T20" fmla="*/ 299 w 317"/>
                  <a:gd name="T21" fmla="*/ 134 h 241"/>
                  <a:gd name="T22" fmla="*/ 294 w 317"/>
                  <a:gd name="T23" fmla="*/ 187 h 241"/>
                  <a:gd name="T24" fmla="*/ 257 w 317"/>
                  <a:gd name="T25" fmla="*/ 203 h 241"/>
                  <a:gd name="T26" fmla="*/ 199 w 317"/>
                  <a:gd name="T27" fmla="*/ 135 h 241"/>
                  <a:gd name="T28" fmla="*/ 176 w 317"/>
                  <a:gd name="T29" fmla="*/ 74 h 241"/>
                  <a:gd name="T30" fmla="*/ 109 w 317"/>
                  <a:gd name="T31" fmla="*/ 46 h 241"/>
                  <a:gd name="T32" fmla="*/ 13 w 317"/>
                  <a:gd name="T33" fmla="*/ 142 h 241"/>
                  <a:gd name="T34" fmla="*/ 12 w 317"/>
                  <a:gd name="T35" fmla="*/ 212 h 241"/>
                  <a:gd name="T36" fmla="*/ 53 w 317"/>
                  <a:gd name="T37" fmla="*/ 240 h 241"/>
                  <a:gd name="T38" fmla="*/ 107 w 317"/>
                  <a:gd name="T39" fmla="*/ 240 h 241"/>
                  <a:gd name="T40" fmla="*/ 271 w 317"/>
                  <a:gd name="T41" fmla="*/ 240 h 241"/>
                  <a:gd name="T42" fmla="*/ 281 w 317"/>
                  <a:gd name="T43" fmla="*/ 230 h 241"/>
                  <a:gd name="T44" fmla="*/ 67 w 317"/>
                  <a:gd name="T45" fmla="*/ 230 h 241"/>
                  <a:gd name="T46" fmla="*/ 28 w 317"/>
                  <a:gd name="T47" fmla="*/ 210 h 241"/>
                  <a:gd name="T48" fmla="*/ 32 w 317"/>
                  <a:gd name="T49" fmla="*/ 110 h 241"/>
                  <a:gd name="T50" fmla="*/ 105 w 317"/>
                  <a:gd name="T51" fmla="*/ 57 h 241"/>
                  <a:gd name="T52" fmla="*/ 175 w 317"/>
                  <a:gd name="T53" fmla="*/ 98 h 241"/>
                  <a:gd name="T54" fmla="*/ 188 w 317"/>
                  <a:gd name="T55" fmla="*/ 142 h 241"/>
                  <a:gd name="T56" fmla="*/ 221 w 317"/>
                  <a:gd name="T57" fmla="*/ 206 h 241"/>
                  <a:gd name="T58" fmla="*/ 306 w 317"/>
                  <a:gd name="T59" fmla="*/ 175 h 241"/>
                  <a:gd name="T60" fmla="*/ 301 w 317"/>
                  <a:gd name="T61" fmla="*/ 103 h 241"/>
                  <a:gd name="T62" fmla="*/ 270 w 317"/>
                  <a:gd name="T63" fmla="*/ 75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17" h="241">
                    <a:moveTo>
                      <a:pt x="270" y="75"/>
                    </a:moveTo>
                    <a:cubicBezTo>
                      <a:pt x="265" y="72"/>
                      <a:pt x="259" y="70"/>
                      <a:pt x="252" y="68"/>
                    </a:cubicBezTo>
                    <a:cubicBezTo>
                      <a:pt x="247" y="67"/>
                      <a:pt x="249" y="60"/>
                      <a:pt x="248" y="55"/>
                    </a:cubicBezTo>
                    <a:cubicBezTo>
                      <a:pt x="244" y="24"/>
                      <a:pt x="214" y="6"/>
                      <a:pt x="185" y="9"/>
                    </a:cubicBezTo>
                    <a:cubicBezTo>
                      <a:pt x="165" y="10"/>
                      <a:pt x="150" y="25"/>
                      <a:pt x="137" y="39"/>
                    </a:cubicBezTo>
                    <a:cubicBezTo>
                      <a:pt x="131" y="46"/>
                      <a:pt x="142" y="36"/>
                      <a:pt x="144" y="34"/>
                    </a:cubicBezTo>
                    <a:cubicBezTo>
                      <a:pt x="174" y="0"/>
                      <a:pt x="229" y="25"/>
                      <a:pt x="237" y="65"/>
                    </a:cubicBezTo>
                    <a:cubicBezTo>
                      <a:pt x="238" y="69"/>
                      <a:pt x="238" y="72"/>
                      <a:pt x="238" y="75"/>
                    </a:cubicBezTo>
                    <a:cubicBezTo>
                      <a:pt x="238" y="80"/>
                      <a:pt x="241" y="79"/>
                      <a:pt x="245" y="80"/>
                    </a:cubicBezTo>
                    <a:cubicBezTo>
                      <a:pt x="253" y="82"/>
                      <a:pt x="260" y="86"/>
                      <a:pt x="266" y="90"/>
                    </a:cubicBezTo>
                    <a:cubicBezTo>
                      <a:pt x="282" y="100"/>
                      <a:pt x="293" y="116"/>
                      <a:pt x="299" y="134"/>
                    </a:cubicBezTo>
                    <a:cubicBezTo>
                      <a:pt x="305" y="151"/>
                      <a:pt x="303" y="172"/>
                      <a:pt x="294" y="187"/>
                    </a:cubicBezTo>
                    <a:cubicBezTo>
                      <a:pt x="287" y="199"/>
                      <a:pt x="272" y="203"/>
                      <a:pt x="257" y="203"/>
                    </a:cubicBezTo>
                    <a:cubicBezTo>
                      <a:pt x="221" y="203"/>
                      <a:pt x="203" y="166"/>
                      <a:pt x="199" y="135"/>
                    </a:cubicBezTo>
                    <a:cubicBezTo>
                      <a:pt x="196" y="112"/>
                      <a:pt x="192" y="92"/>
                      <a:pt x="176" y="74"/>
                    </a:cubicBezTo>
                    <a:cubicBezTo>
                      <a:pt x="160" y="54"/>
                      <a:pt x="135" y="44"/>
                      <a:pt x="109" y="46"/>
                    </a:cubicBezTo>
                    <a:cubicBezTo>
                      <a:pt x="61" y="49"/>
                      <a:pt x="27" y="101"/>
                      <a:pt x="13" y="142"/>
                    </a:cubicBezTo>
                    <a:cubicBezTo>
                      <a:pt x="5" y="164"/>
                      <a:pt x="0" y="190"/>
                      <a:pt x="12" y="212"/>
                    </a:cubicBezTo>
                    <a:cubicBezTo>
                      <a:pt x="19" y="227"/>
                      <a:pt x="35" y="240"/>
                      <a:pt x="53" y="240"/>
                    </a:cubicBezTo>
                    <a:cubicBezTo>
                      <a:pt x="71" y="241"/>
                      <a:pt x="89" y="240"/>
                      <a:pt x="107" y="240"/>
                    </a:cubicBezTo>
                    <a:cubicBezTo>
                      <a:pt x="161" y="240"/>
                      <a:pt x="216" y="240"/>
                      <a:pt x="271" y="240"/>
                    </a:cubicBezTo>
                    <a:cubicBezTo>
                      <a:pt x="275" y="240"/>
                      <a:pt x="279" y="230"/>
                      <a:pt x="281" y="230"/>
                    </a:cubicBezTo>
                    <a:cubicBezTo>
                      <a:pt x="210" y="230"/>
                      <a:pt x="138" y="230"/>
                      <a:pt x="67" y="230"/>
                    </a:cubicBezTo>
                    <a:cubicBezTo>
                      <a:pt x="51" y="230"/>
                      <a:pt x="38" y="222"/>
                      <a:pt x="28" y="210"/>
                    </a:cubicBezTo>
                    <a:cubicBezTo>
                      <a:pt x="4" y="181"/>
                      <a:pt x="19" y="139"/>
                      <a:pt x="32" y="110"/>
                    </a:cubicBezTo>
                    <a:cubicBezTo>
                      <a:pt x="47" y="79"/>
                      <a:pt x="71" y="57"/>
                      <a:pt x="105" y="57"/>
                    </a:cubicBezTo>
                    <a:cubicBezTo>
                      <a:pt x="135" y="56"/>
                      <a:pt x="159" y="73"/>
                      <a:pt x="175" y="98"/>
                    </a:cubicBezTo>
                    <a:cubicBezTo>
                      <a:pt x="183" y="111"/>
                      <a:pt x="187" y="127"/>
                      <a:pt x="188" y="142"/>
                    </a:cubicBezTo>
                    <a:cubicBezTo>
                      <a:pt x="189" y="166"/>
                      <a:pt x="200" y="192"/>
                      <a:pt x="221" y="206"/>
                    </a:cubicBezTo>
                    <a:cubicBezTo>
                      <a:pt x="251" y="227"/>
                      <a:pt x="291" y="204"/>
                      <a:pt x="306" y="175"/>
                    </a:cubicBezTo>
                    <a:cubicBezTo>
                      <a:pt x="317" y="152"/>
                      <a:pt x="314" y="125"/>
                      <a:pt x="301" y="103"/>
                    </a:cubicBezTo>
                    <a:cubicBezTo>
                      <a:pt x="293" y="91"/>
                      <a:pt x="282" y="82"/>
                      <a:pt x="270" y="75"/>
                    </a:cubicBezTo>
                    <a:close/>
                  </a:path>
                </a:pathLst>
              </a:custGeom>
              <a:grpFill/>
              <a:ln w="9525">
                <a:noFill/>
                <a:round/>
              </a:ln>
            </p:spPr>
            <p:txBody>
              <a:bodyPr vert="horz" wrap="square" lIns="91440" tIns="45720" rIns="91440" bIns="45720" numCol="1" anchor="t" anchorCtr="0" compatLnSpc="1"/>
              <a:lstStyle/>
              <a:p>
                <a:endParaRPr lang="zh-CN" altLang="en-US">
                  <a:latin typeface="微软雅黑" panose="020B0503020204020204" charset="-122"/>
                  <a:ea typeface="微软雅黑" panose="020B0503020204020204" charset="-122"/>
                  <a:cs typeface="微软雅黑" panose="020B0503020204020204" charset="-122"/>
                </a:endParaRPr>
              </a:p>
            </p:txBody>
          </p:sp>
        </p:grpSp>
        <p:sp>
          <p:nvSpPr>
            <p:cNvPr id="16" name="圆角矩形 15"/>
            <p:cNvSpPr/>
            <p:nvPr/>
          </p:nvSpPr>
          <p:spPr>
            <a:xfrm>
              <a:off x="8189512" y="4806870"/>
              <a:ext cx="846984" cy="229498"/>
            </a:xfrm>
            <a:prstGeom prst="roundRect">
              <a:avLst>
                <a:gd name="adj" fmla="val 50000"/>
              </a:avLst>
            </a:prstGeom>
            <a:noFill/>
            <a:ln w="6350">
              <a:solidFill>
                <a:schemeClr val="tx1">
                  <a:lumMod val="95000"/>
                  <a:lumOff val="5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cs typeface="微软雅黑" panose="020B0503020204020204" charset="-122"/>
              </a:endParaRPr>
            </a:p>
          </p:txBody>
        </p:sp>
        <p:cxnSp>
          <p:nvCxnSpPr>
            <p:cNvPr id="17" name="直接连接符 16"/>
            <p:cNvCxnSpPr>
              <a:stCxn id="16" idx="1"/>
            </p:cNvCxnSpPr>
            <p:nvPr/>
          </p:nvCxnSpPr>
          <p:spPr>
            <a:xfrm flipH="1">
              <a:off x="0" y="4921619"/>
              <a:ext cx="8189512" cy="7741"/>
            </a:xfrm>
            <a:prstGeom prst="line">
              <a:avLst/>
            </a:prstGeom>
            <a:ln w="6350">
              <a:solidFill>
                <a:schemeClr val="tx1">
                  <a:lumMod val="95000"/>
                  <a:lumOff val="5000"/>
                  <a:alpha val="20000"/>
                </a:schemeClr>
              </a:solidFill>
            </a:ln>
          </p:spPr>
          <p:style>
            <a:lnRef idx="1">
              <a:schemeClr val="accent1"/>
            </a:lnRef>
            <a:fillRef idx="0">
              <a:schemeClr val="accent1"/>
            </a:fillRef>
            <a:effectRef idx="0">
              <a:schemeClr val="accent1"/>
            </a:effectRef>
            <a:fontRef idx="minor">
              <a:schemeClr val="tx1"/>
            </a:fontRef>
          </p:style>
        </p:cxnSp>
      </p:grpSp>
      <p:sp>
        <p:nvSpPr>
          <p:cNvPr id="36" name="椭圆 35"/>
          <p:cNvSpPr/>
          <p:nvPr userDrawn="1"/>
        </p:nvSpPr>
        <p:spPr>
          <a:xfrm>
            <a:off x="467545" y="298105"/>
            <a:ext cx="144016" cy="14404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cs typeface="微软雅黑" panose="020B0503020204020204" charset="-122"/>
            </a:endParaRPr>
          </a:p>
        </p:txBody>
      </p:sp>
      <p:sp>
        <p:nvSpPr>
          <p:cNvPr id="37" name="椭圆 36"/>
          <p:cNvSpPr/>
          <p:nvPr userDrawn="1"/>
        </p:nvSpPr>
        <p:spPr>
          <a:xfrm>
            <a:off x="323527" y="313386"/>
            <a:ext cx="113458" cy="113478"/>
          </a:xfrm>
          <a:prstGeom prst="ellipse">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cs typeface="微软雅黑" panose="020B0503020204020204" charset="-122"/>
            </a:endParaRPr>
          </a:p>
        </p:txBody>
      </p:sp>
      <p:sp>
        <p:nvSpPr>
          <p:cNvPr id="38" name="椭圆 37"/>
          <p:cNvSpPr/>
          <p:nvPr userDrawn="1"/>
        </p:nvSpPr>
        <p:spPr>
          <a:xfrm>
            <a:off x="231725" y="339499"/>
            <a:ext cx="61243" cy="61254"/>
          </a:xfrm>
          <a:prstGeom prst="ellipse">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cs typeface="微软雅黑" panose="020B0503020204020204" charset="-122"/>
            </a:endParaRPr>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节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3733800" y="1852295"/>
            <a:ext cx="5177155" cy="1021715"/>
          </a:xfrm>
        </p:spPr>
        <p:txBody>
          <a:bodyPr anchor="ctr">
            <a:normAutofit/>
          </a:bodyPr>
          <a:lstStyle>
            <a:lvl1pPr marL="0" marR="0" lvl="0" algn="l" defTabSz="914400" rtl="0" eaLnBrk="1" fontAlgn="auto" latinLnBrk="0" hangingPunct="1">
              <a:lnSpc>
                <a:spcPct val="100000"/>
              </a:lnSpc>
              <a:spcBef>
                <a:spcPct val="0"/>
              </a:spcBef>
              <a:buNone/>
              <a:defRPr kumimoji="0" lang="zh-CN" altLang="en-US" sz="3600" b="1" i="0" u="none" strike="noStrike" kern="1200" cap="all" spc="0" normalizeH="0" baseline="0" noProof="1" dirty="0" smtClean="0">
                <a:solidFill>
                  <a:srgbClr val="616ADE"/>
                </a:solidFill>
                <a:latin typeface="微软雅黑" panose="020B0503020204020204" charset="-122"/>
                <a:ea typeface="微软雅黑" panose="020B0503020204020204" charset="-122"/>
                <a:cs typeface="微软雅黑" panose="020B0503020204020204" charset="-122"/>
                <a:sym typeface="+mn-ea"/>
              </a:defRPr>
            </a:lvl1pPr>
          </a:lstStyle>
          <a:p>
            <a:r>
              <a:rPr lang="zh-CN" altLang="en-US" dirty="0"/>
              <a:t>章节标题编辑</a:t>
            </a:r>
          </a:p>
        </p:txBody>
      </p:sp>
      <p:sp>
        <p:nvSpPr>
          <p:cNvPr id="4" name="日期占位符 3"/>
          <p:cNvSpPr>
            <a:spLocks noGrp="1"/>
          </p:cNvSpPr>
          <p:nvPr>
            <p:ph type="dt" sz="half" idx="10"/>
          </p:nvPr>
        </p:nvSpPr>
        <p:spPr>
          <a:xfrm>
            <a:off x="457201" y="4768105"/>
            <a:ext cx="2133603" cy="273892"/>
          </a:xfrm>
          <a:prstGeom prst="rect">
            <a:avLst/>
          </a:prstGeom>
        </p:spPr>
        <p:txBody>
          <a:bodyPr/>
          <a:lstStyle/>
          <a:p>
            <a:fld id="{7EED8406-18EA-4BA3-8D3E-C444AA63E9EB}" type="datetimeFigureOut">
              <a:rPr lang="zh-CN" altLang="en-US" smtClean="0"/>
              <a:t>2022/10/27</a:t>
            </a:fld>
            <a:endParaRPr lang="zh-CN" altLang="en-US"/>
          </a:p>
        </p:txBody>
      </p:sp>
      <p:sp>
        <p:nvSpPr>
          <p:cNvPr id="5" name="页脚占位符 4"/>
          <p:cNvSpPr>
            <a:spLocks noGrp="1"/>
          </p:cNvSpPr>
          <p:nvPr>
            <p:ph type="ftr" sz="quarter" idx="11"/>
          </p:nvPr>
        </p:nvSpPr>
        <p:spPr>
          <a:xfrm>
            <a:off x="3124205" y="4768105"/>
            <a:ext cx="2895604" cy="273892"/>
          </a:xfrm>
          <a:prstGeom prst="rect">
            <a:avLst/>
          </a:prstGeom>
        </p:spPr>
        <p:txBody>
          <a:bodyPr/>
          <a:lstStyle/>
          <a:p>
            <a:endParaRPr lang="zh-CN" altLang="en-US"/>
          </a:p>
        </p:txBody>
      </p:sp>
      <p:sp>
        <p:nvSpPr>
          <p:cNvPr id="6" name="灯片编号占位符 5"/>
          <p:cNvSpPr>
            <a:spLocks noGrp="1"/>
          </p:cNvSpPr>
          <p:nvPr>
            <p:ph type="sldNum" sz="quarter" idx="12"/>
          </p:nvPr>
        </p:nvSpPr>
        <p:spPr/>
        <p:txBody>
          <a:bodyPr/>
          <a:lstStyle/>
          <a:p>
            <a:fld id="{A7659210-C0A3-4C63-AB23-CD4CF0B72416}" type="slidenum">
              <a:rPr lang="zh-CN" altLang="en-US" smtClean="0"/>
              <a:t>‹#›</a:t>
            </a:fld>
            <a:endParaRPr lang="zh-CN" altLang="en-US"/>
          </a:p>
        </p:txBody>
      </p:sp>
      <p:sp>
        <p:nvSpPr>
          <p:cNvPr id="8" name="图片占位符 7"/>
          <p:cNvSpPr>
            <a:spLocks noGrp="1"/>
          </p:cNvSpPr>
          <p:nvPr>
            <p:ph type="pic" idx="1" hasCustomPrompt="1"/>
          </p:nvPr>
        </p:nvSpPr>
        <p:spPr>
          <a:xfrm>
            <a:off x="2693035" y="1852295"/>
            <a:ext cx="1071880" cy="1021080"/>
          </a:xfrm>
        </p:spPr>
        <p:txBody>
          <a:bodyPr>
            <a:noAutofit/>
          </a:bodyPr>
          <a:lstStyle>
            <a:lvl1pPr marL="0" indent="0">
              <a:buNone/>
              <a:defRPr sz="2000"/>
            </a:lvl1pPr>
            <a:lvl2pPr marL="457200" indent="0">
              <a:buNone/>
              <a:defRPr sz="2800"/>
            </a:lvl2pPr>
            <a:lvl3pPr marL="914400" indent="0">
              <a:buNone/>
              <a:defRPr sz="2400"/>
            </a:lvl3pPr>
            <a:lvl4pPr marL="1371600" indent="0">
              <a:buNone/>
              <a:defRPr sz="2000"/>
            </a:lvl4pPr>
            <a:lvl5pPr marL="1829435" indent="0">
              <a:buNone/>
              <a:defRPr sz="2000"/>
            </a:lvl5pPr>
            <a:lvl6pPr marL="2286635" indent="0">
              <a:buNone/>
              <a:defRPr sz="2000"/>
            </a:lvl6pPr>
            <a:lvl7pPr marL="2743835" indent="0">
              <a:buNone/>
              <a:defRPr sz="2000"/>
            </a:lvl7pPr>
            <a:lvl8pPr marL="3201035" indent="0">
              <a:buNone/>
              <a:defRPr sz="2000"/>
            </a:lvl8pPr>
            <a:lvl9pPr marL="3658235" indent="0">
              <a:buNone/>
              <a:defRPr sz="2000"/>
            </a:lvl9pPr>
          </a:lstStyle>
          <a:p>
            <a:r>
              <a:rPr lang="zh-CN" altLang="en-US"/>
              <a:t>图标</a:t>
            </a:r>
          </a:p>
        </p:txBody>
      </p:sp>
    </p:spTree>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3823335" y="626745"/>
            <a:ext cx="1072515" cy="857250"/>
          </a:xfrm>
        </p:spPr>
        <p:txBody>
          <a:bodyPr/>
          <a:lstStyle>
            <a:lvl1pPr algn="l">
              <a:defRPr kumimoji="0" lang="zh-CN" altLang="en-US" sz="2400" b="1" i="0" u="none" strike="noStrike" kern="1800" cap="none" spc="300" normalizeH="0" baseline="0" noProof="1" dirty="0">
                <a:solidFill>
                  <a:srgbClr val="203260"/>
                </a:solidFill>
                <a:latin typeface="微软雅黑" panose="020B0503020204020204" charset="-122"/>
                <a:ea typeface="微软雅黑" panose="020B0503020204020204" charset="-122"/>
                <a:cs typeface="微软雅黑" panose="020B0503020204020204" charset="-122"/>
                <a:sym typeface="+mn-ea"/>
              </a:defRPr>
            </a:lvl1pPr>
          </a:lstStyle>
          <a:p>
            <a:r>
              <a:rPr lang="zh-CN" altLang="en-US"/>
              <a:t>目录</a:t>
            </a:r>
          </a:p>
        </p:txBody>
      </p:sp>
      <p:sp>
        <p:nvSpPr>
          <p:cNvPr id="3" name="日期占位符 2"/>
          <p:cNvSpPr>
            <a:spLocks noGrp="1"/>
          </p:cNvSpPr>
          <p:nvPr>
            <p:ph type="dt" sz="half" idx="10"/>
          </p:nvPr>
        </p:nvSpPr>
        <p:spPr>
          <a:xfrm>
            <a:off x="457201" y="4768105"/>
            <a:ext cx="2133603" cy="273892"/>
          </a:xfrm>
          <a:prstGeom prst="rect">
            <a:avLst/>
          </a:prstGeom>
        </p:spPr>
        <p:txBody>
          <a:bodyPr/>
          <a:lstStyle/>
          <a:p>
            <a:fld id="{7EED8406-18EA-4BA3-8D3E-C444AA63E9EB}" type="datetimeFigureOut">
              <a:rPr lang="zh-CN" altLang="en-US" smtClean="0"/>
              <a:t>2022/10/27</a:t>
            </a:fld>
            <a:endParaRPr lang="zh-CN" altLang="en-US"/>
          </a:p>
        </p:txBody>
      </p:sp>
      <p:sp>
        <p:nvSpPr>
          <p:cNvPr id="7" name="矩形 6"/>
          <p:cNvSpPr/>
          <p:nvPr userDrawn="1"/>
        </p:nvSpPr>
        <p:spPr>
          <a:xfrm>
            <a:off x="-6350" y="-635"/>
            <a:ext cx="2303780" cy="5144400"/>
          </a:xfrm>
          <a:prstGeom prst="rect">
            <a:avLst/>
          </a:prstGeom>
          <a:blipFill rotWithShape="1">
            <a:blip r:embed="rId2"/>
            <a:stretch>
              <a:fillRect/>
            </a:stretch>
          </a:blip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9" name="文本占位符 8"/>
          <p:cNvSpPr>
            <a:spLocks noGrp="1"/>
          </p:cNvSpPr>
          <p:nvPr>
            <p:ph type="body" sz="half" idx="2" hasCustomPrompt="1"/>
          </p:nvPr>
        </p:nvSpPr>
        <p:spPr>
          <a:xfrm>
            <a:off x="3780790" y="1466850"/>
            <a:ext cx="3273425" cy="2208530"/>
          </a:xfrm>
        </p:spPr>
        <p:txBody>
          <a:bodyPr/>
          <a:lstStyle>
            <a:lvl1pPr marL="285750" marR="0" lvl="0" indent="-285750" algn="l" defTabSz="914400" rtl="0" eaLnBrk="1" fontAlgn="auto" latinLnBrk="0" hangingPunct="1">
              <a:lnSpc>
                <a:spcPct val="170000"/>
              </a:lnSpc>
              <a:spcBef>
                <a:spcPct val="20000"/>
              </a:spcBef>
              <a:buFont typeface="Arial" panose="020B0604020202020204" pitchFamily="34" charset="0"/>
              <a:buChar char="•"/>
              <a:defRPr kumimoji="0" lang="zh-CN" altLang="en-US" sz="1800" b="0" i="0" u="none" strike="noStrike" kern="1200" cap="none" spc="0" normalizeH="0" baseline="0" noProof="1">
                <a:solidFill>
                  <a:srgbClr val="203260"/>
                </a:solidFill>
                <a:latin typeface="+mn-lt"/>
                <a:ea typeface="+mn-ea"/>
                <a:cs typeface="+mn-cs"/>
                <a:sym typeface="+mn-ea"/>
              </a:defRPr>
            </a:lvl1pPr>
            <a:lvl2pPr marL="457200" indent="0">
              <a:buNone/>
              <a:defRPr sz="1200"/>
            </a:lvl2pPr>
            <a:lvl3pPr marL="914400" indent="0">
              <a:buNone/>
              <a:defRPr sz="1000"/>
            </a:lvl3pPr>
            <a:lvl4pPr marL="1371600" indent="0">
              <a:buNone/>
              <a:defRPr sz="900"/>
            </a:lvl4pPr>
            <a:lvl5pPr marL="1829435" indent="0">
              <a:buNone/>
              <a:defRPr sz="900"/>
            </a:lvl5pPr>
            <a:lvl6pPr marL="2286635" indent="0">
              <a:buNone/>
              <a:defRPr sz="900"/>
            </a:lvl6pPr>
            <a:lvl7pPr marL="2743835" indent="0">
              <a:buNone/>
              <a:defRPr sz="900"/>
            </a:lvl7pPr>
            <a:lvl8pPr marL="3201035" indent="0">
              <a:buNone/>
              <a:defRPr sz="900"/>
            </a:lvl8pPr>
            <a:lvl9pPr marL="3658235" indent="0">
              <a:buNone/>
              <a:defRPr sz="900"/>
            </a:lvl9pPr>
          </a:lstStyle>
          <a:p>
            <a:pPr lvl="0"/>
            <a:r>
              <a:rPr lang="zh-CN" altLang="en-US"/>
              <a:t>单击此处编辑母版目录样式</a:t>
            </a:r>
          </a:p>
          <a:p>
            <a:pPr lvl="0"/>
            <a:r>
              <a:rPr lang="zh-CN" altLang="en-US"/>
              <a:t>目录二</a:t>
            </a:r>
          </a:p>
          <a:p>
            <a:pPr lvl="0"/>
            <a:r>
              <a:rPr lang="zh-CN" altLang="en-US"/>
              <a:t>目录三</a:t>
            </a:r>
          </a:p>
          <a:p>
            <a:pPr lvl="0"/>
            <a:r>
              <a:rPr lang="zh-CN" altLang="en-US"/>
              <a:t>目录四</a:t>
            </a: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标题和内容">
    <p:spTree>
      <p:nvGrpSpPr>
        <p:cNvPr id="1" name=""/>
        <p:cNvGrpSpPr/>
        <p:nvPr/>
      </p:nvGrpSpPr>
      <p:grpSpPr>
        <a:xfrm>
          <a:off x="0" y="0"/>
          <a:ext cx="0" cy="0"/>
          <a:chOff x="0" y="0"/>
          <a:chExt cx="0" cy="0"/>
        </a:xfrm>
      </p:grpSpPr>
      <p:sp>
        <p:nvSpPr>
          <p:cNvPr id="55" name="Title Text"/>
          <p:cNvSpPr txBox="1">
            <a:spLocks noGrp="1"/>
          </p:cNvSpPr>
          <p:nvPr>
            <p:ph type="title"/>
          </p:nvPr>
        </p:nvSpPr>
        <p:spPr>
          <a:prstGeom prst="rect">
            <a:avLst/>
          </a:prstGeom>
        </p:spPr>
        <p:txBody>
          <a:bodyPr/>
          <a:lstStyle/>
          <a:p>
            <a:r>
              <a:t>Title Text</a:t>
            </a:r>
          </a:p>
        </p:txBody>
      </p:sp>
      <p:sp>
        <p:nvSpPr>
          <p:cNvPr id="56" name="图片占位符 6"/>
          <p:cNvSpPr>
            <a:spLocks noGrp="1"/>
          </p:cNvSpPr>
          <p:nvPr>
            <p:ph type="pic" sz="half" idx="13"/>
          </p:nvPr>
        </p:nvSpPr>
        <p:spPr>
          <a:xfrm>
            <a:off x="610234" y="771525"/>
            <a:ext cx="2953387" cy="3816985"/>
          </a:xfrm>
          <a:prstGeom prst="rect">
            <a:avLst/>
          </a:prstGeom>
        </p:spPr>
        <p:txBody>
          <a:bodyPr lIns="91439" rIns="91439">
            <a:noAutofit/>
          </a:bodyPr>
          <a:lstStyle/>
          <a:p>
            <a:endParaRPr/>
          </a:p>
        </p:txBody>
      </p:sp>
      <p:sp>
        <p:nvSpPr>
          <p:cNvPr id="57" name="Body Level One…"/>
          <p:cNvSpPr txBox="1">
            <a:spLocks noGrp="1"/>
          </p:cNvSpPr>
          <p:nvPr>
            <p:ph type="body" sz="quarter" idx="1"/>
          </p:nvPr>
        </p:nvSpPr>
        <p:spPr>
          <a:xfrm>
            <a:off x="3825240" y="1667510"/>
            <a:ext cx="4909185" cy="1125221"/>
          </a:xfrm>
          <a:prstGeom prst="rect">
            <a:avLst/>
          </a:prstGeom>
        </p:spPr>
        <p:txBody>
          <a:bodyPr/>
          <a:lstStyle>
            <a:lvl1pPr marL="0" indent="0">
              <a:spcBef>
                <a:spcPts val="200"/>
              </a:spcBef>
              <a:buSzTx/>
              <a:buFontTx/>
              <a:buNone/>
              <a:defRPr sz="1200">
                <a:solidFill>
                  <a:srgbClr val="5D759B"/>
                </a:solidFill>
              </a:defRPr>
            </a:lvl1pPr>
            <a:lvl2pPr marL="0" indent="342900">
              <a:spcBef>
                <a:spcPts val="200"/>
              </a:spcBef>
              <a:buSzTx/>
              <a:buFontTx/>
              <a:buNone/>
              <a:defRPr sz="1200">
                <a:solidFill>
                  <a:srgbClr val="5D759B"/>
                </a:solidFill>
              </a:defRPr>
            </a:lvl2pPr>
            <a:lvl3pPr marL="0" indent="685800">
              <a:spcBef>
                <a:spcPts val="200"/>
              </a:spcBef>
              <a:buSzTx/>
              <a:buFontTx/>
              <a:buNone/>
              <a:defRPr sz="1200">
                <a:solidFill>
                  <a:srgbClr val="5D759B"/>
                </a:solidFill>
              </a:defRPr>
            </a:lvl3pPr>
            <a:lvl4pPr marL="0" indent="1028700">
              <a:spcBef>
                <a:spcPts val="200"/>
              </a:spcBef>
              <a:buSzTx/>
              <a:buFontTx/>
              <a:buNone/>
              <a:defRPr sz="1200">
                <a:solidFill>
                  <a:srgbClr val="5D759B"/>
                </a:solidFill>
              </a:defRPr>
            </a:lvl4pPr>
            <a:lvl5pPr marL="0" indent="1371600">
              <a:spcBef>
                <a:spcPts val="200"/>
              </a:spcBef>
              <a:buSzTx/>
              <a:buFontTx/>
              <a:buNone/>
              <a:defRPr sz="1200">
                <a:solidFill>
                  <a:srgbClr val="5D759B"/>
                </a:solidFill>
              </a:defRPr>
            </a:lvl5pPr>
          </a:lstStyle>
          <a:p>
            <a:r>
              <a:t>Body Level One</a:t>
            </a:r>
          </a:p>
          <a:p>
            <a:pPr lvl="1"/>
            <a:r>
              <a:t>Body Level Two</a:t>
            </a:r>
          </a:p>
          <a:p>
            <a:pPr lvl="2"/>
            <a:r>
              <a:t>Body Level Three</a:t>
            </a:r>
          </a:p>
          <a:p>
            <a:pPr lvl="3"/>
            <a:r>
              <a:t>Body Level Four</a:t>
            </a:r>
          </a:p>
          <a:p>
            <a:pPr lvl="4"/>
            <a:r>
              <a:t>Body Level Five</a:t>
            </a:r>
          </a:p>
        </p:txBody>
      </p:sp>
      <p:sp>
        <p:nvSpPr>
          <p:cNvPr id="5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071675372"/>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reserve="1">
  <p:cSld name="19_标题和内容">
    <p:spTree>
      <p:nvGrpSpPr>
        <p:cNvPr id="1" name=""/>
        <p:cNvGrpSpPr/>
        <p:nvPr/>
      </p:nvGrpSpPr>
      <p:grpSpPr>
        <a:xfrm>
          <a:off x="0" y="0"/>
          <a:ext cx="0" cy="0"/>
          <a:chOff x="0" y="0"/>
          <a:chExt cx="0" cy="0"/>
        </a:xfrm>
      </p:grpSpPr>
      <p:sp>
        <p:nvSpPr>
          <p:cNvPr id="65" name="Title Text"/>
          <p:cNvSpPr txBox="1">
            <a:spLocks noGrp="1"/>
          </p:cNvSpPr>
          <p:nvPr>
            <p:ph type="title"/>
          </p:nvPr>
        </p:nvSpPr>
        <p:spPr>
          <a:prstGeom prst="rect">
            <a:avLst/>
          </a:prstGeom>
        </p:spPr>
        <p:txBody>
          <a:bodyPr/>
          <a:lstStyle/>
          <a:p>
            <a:r>
              <a:t>Title Text</a:t>
            </a:r>
          </a:p>
        </p:txBody>
      </p:sp>
      <p:sp>
        <p:nvSpPr>
          <p:cNvPr id="66" name="图片占位符 6"/>
          <p:cNvSpPr>
            <a:spLocks noGrp="1"/>
          </p:cNvSpPr>
          <p:nvPr>
            <p:ph type="pic" sz="half" idx="13"/>
          </p:nvPr>
        </p:nvSpPr>
        <p:spPr>
          <a:xfrm>
            <a:off x="610234" y="771525"/>
            <a:ext cx="8141336" cy="2148205"/>
          </a:xfrm>
          <a:prstGeom prst="rect">
            <a:avLst/>
          </a:prstGeom>
        </p:spPr>
        <p:txBody>
          <a:bodyPr lIns="91439" rIns="91439">
            <a:noAutofit/>
          </a:bodyPr>
          <a:lstStyle/>
          <a:p>
            <a:endParaRPr/>
          </a:p>
        </p:txBody>
      </p:sp>
      <p:sp>
        <p:nvSpPr>
          <p:cNvPr id="67" name="Body Level One…"/>
          <p:cNvSpPr txBox="1">
            <a:spLocks noGrp="1"/>
          </p:cNvSpPr>
          <p:nvPr>
            <p:ph type="body" sz="quarter" idx="1"/>
          </p:nvPr>
        </p:nvSpPr>
        <p:spPr>
          <a:xfrm>
            <a:off x="610234" y="3188335"/>
            <a:ext cx="8164196" cy="1125221"/>
          </a:xfrm>
          <a:prstGeom prst="rect">
            <a:avLst/>
          </a:prstGeom>
        </p:spPr>
        <p:txBody>
          <a:bodyPr/>
          <a:lstStyle>
            <a:lvl1pPr marL="0" indent="0">
              <a:spcBef>
                <a:spcPts val="200"/>
              </a:spcBef>
              <a:buSzTx/>
              <a:buFontTx/>
              <a:buNone/>
              <a:defRPr sz="1200">
                <a:solidFill>
                  <a:srgbClr val="5D759B"/>
                </a:solidFill>
              </a:defRPr>
            </a:lvl1pPr>
            <a:lvl2pPr marL="0" indent="342900">
              <a:spcBef>
                <a:spcPts val="200"/>
              </a:spcBef>
              <a:buSzTx/>
              <a:buFontTx/>
              <a:buNone/>
              <a:defRPr sz="1200">
                <a:solidFill>
                  <a:srgbClr val="5D759B"/>
                </a:solidFill>
              </a:defRPr>
            </a:lvl2pPr>
            <a:lvl3pPr marL="0" indent="685800">
              <a:spcBef>
                <a:spcPts val="200"/>
              </a:spcBef>
              <a:buSzTx/>
              <a:buFontTx/>
              <a:buNone/>
              <a:defRPr sz="1200">
                <a:solidFill>
                  <a:srgbClr val="5D759B"/>
                </a:solidFill>
              </a:defRPr>
            </a:lvl3pPr>
            <a:lvl4pPr marL="0" indent="1028700">
              <a:spcBef>
                <a:spcPts val="200"/>
              </a:spcBef>
              <a:buSzTx/>
              <a:buFontTx/>
              <a:buNone/>
              <a:defRPr sz="1200">
                <a:solidFill>
                  <a:srgbClr val="5D759B"/>
                </a:solidFill>
              </a:defRPr>
            </a:lvl4pPr>
            <a:lvl5pPr marL="0" indent="1371600">
              <a:spcBef>
                <a:spcPts val="200"/>
              </a:spcBef>
              <a:buSzTx/>
              <a:buFontTx/>
              <a:buNone/>
              <a:defRPr sz="1200">
                <a:solidFill>
                  <a:srgbClr val="5D759B"/>
                </a:solidFill>
              </a:defRPr>
            </a:lvl5pPr>
          </a:lstStyle>
          <a:p>
            <a:r>
              <a:t>Body Level One</a:t>
            </a:r>
          </a:p>
          <a:p>
            <a:pPr lvl="1"/>
            <a:r>
              <a:t>Body Level Two</a:t>
            </a:r>
          </a:p>
          <a:p>
            <a:pPr lvl="2"/>
            <a:r>
              <a:t>Body Level Three</a:t>
            </a:r>
          </a:p>
          <a:p>
            <a:pPr lvl="3"/>
            <a:r>
              <a:t>Body Level Four</a:t>
            </a:r>
          </a:p>
          <a:p>
            <a:pPr lvl="4"/>
            <a:r>
              <a:t>Body Level Five</a:t>
            </a:r>
          </a:p>
        </p:txBody>
      </p:sp>
      <p:sp>
        <p:nvSpPr>
          <p:cNvPr id="6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089721074"/>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reserve="1">
  <p:cSld name="20_标题和内容">
    <p:spTree>
      <p:nvGrpSpPr>
        <p:cNvPr id="1" name=""/>
        <p:cNvGrpSpPr/>
        <p:nvPr/>
      </p:nvGrpSpPr>
      <p:grpSpPr>
        <a:xfrm>
          <a:off x="0" y="0"/>
          <a:ext cx="0" cy="0"/>
          <a:chOff x="0" y="0"/>
          <a:chExt cx="0" cy="0"/>
        </a:xfrm>
      </p:grpSpPr>
      <p:sp>
        <p:nvSpPr>
          <p:cNvPr id="75" name="Title Text"/>
          <p:cNvSpPr txBox="1">
            <a:spLocks noGrp="1"/>
          </p:cNvSpPr>
          <p:nvPr>
            <p:ph type="title"/>
          </p:nvPr>
        </p:nvSpPr>
        <p:spPr>
          <a:prstGeom prst="rect">
            <a:avLst/>
          </a:prstGeom>
        </p:spPr>
        <p:txBody>
          <a:bodyPr/>
          <a:lstStyle/>
          <a:p>
            <a:r>
              <a:t>Title Text</a:t>
            </a:r>
          </a:p>
        </p:txBody>
      </p:sp>
      <p:sp>
        <p:nvSpPr>
          <p:cNvPr id="76" name="图片占位符 6"/>
          <p:cNvSpPr>
            <a:spLocks noGrp="1"/>
          </p:cNvSpPr>
          <p:nvPr>
            <p:ph type="pic" idx="13"/>
          </p:nvPr>
        </p:nvSpPr>
        <p:spPr>
          <a:xfrm>
            <a:off x="610234" y="771525"/>
            <a:ext cx="8141336" cy="3449321"/>
          </a:xfrm>
          <a:prstGeom prst="rect">
            <a:avLst/>
          </a:prstGeom>
        </p:spPr>
        <p:txBody>
          <a:bodyPr lIns="91439" rIns="91439">
            <a:noAutofit/>
          </a:bodyPr>
          <a:lstStyle/>
          <a:p>
            <a:endParaRPr/>
          </a:p>
        </p:txBody>
      </p:sp>
      <p:sp>
        <p:nvSpPr>
          <p:cNvPr id="77" name="Body Level One…"/>
          <p:cNvSpPr txBox="1">
            <a:spLocks noGrp="1"/>
          </p:cNvSpPr>
          <p:nvPr>
            <p:ph type="body" sz="quarter" idx="1"/>
          </p:nvPr>
        </p:nvSpPr>
        <p:spPr>
          <a:xfrm>
            <a:off x="610234" y="4369434"/>
            <a:ext cx="8164196" cy="312421"/>
          </a:xfrm>
          <a:prstGeom prst="rect">
            <a:avLst/>
          </a:prstGeom>
        </p:spPr>
        <p:txBody>
          <a:bodyPr/>
          <a:lstStyle>
            <a:lvl1pPr marL="0" indent="0" algn="ctr">
              <a:spcBef>
                <a:spcPts val="200"/>
              </a:spcBef>
              <a:buSzTx/>
              <a:buFontTx/>
              <a:buNone/>
              <a:defRPr sz="1200">
                <a:solidFill>
                  <a:srgbClr val="5D759B"/>
                </a:solidFill>
              </a:defRPr>
            </a:lvl1pPr>
            <a:lvl2pPr marL="0" indent="342900" algn="ctr">
              <a:spcBef>
                <a:spcPts val="200"/>
              </a:spcBef>
              <a:buSzTx/>
              <a:buFontTx/>
              <a:buNone/>
              <a:defRPr sz="1200">
                <a:solidFill>
                  <a:srgbClr val="5D759B"/>
                </a:solidFill>
              </a:defRPr>
            </a:lvl2pPr>
            <a:lvl3pPr marL="0" indent="685800" algn="ctr">
              <a:spcBef>
                <a:spcPts val="200"/>
              </a:spcBef>
              <a:buSzTx/>
              <a:buFontTx/>
              <a:buNone/>
              <a:defRPr sz="1200">
                <a:solidFill>
                  <a:srgbClr val="5D759B"/>
                </a:solidFill>
              </a:defRPr>
            </a:lvl3pPr>
            <a:lvl4pPr marL="0" indent="1028700" algn="ctr">
              <a:spcBef>
                <a:spcPts val="200"/>
              </a:spcBef>
              <a:buSzTx/>
              <a:buFontTx/>
              <a:buNone/>
              <a:defRPr sz="1200">
                <a:solidFill>
                  <a:srgbClr val="5D759B"/>
                </a:solidFill>
              </a:defRPr>
            </a:lvl4pPr>
            <a:lvl5pPr marL="0" indent="1371600" algn="ctr">
              <a:spcBef>
                <a:spcPts val="200"/>
              </a:spcBef>
              <a:buSzTx/>
              <a:buFontTx/>
              <a:buNone/>
              <a:defRPr sz="1200">
                <a:solidFill>
                  <a:srgbClr val="5D759B"/>
                </a:solidFill>
              </a:defRPr>
            </a:lvl5pPr>
          </a:lstStyle>
          <a:p>
            <a:r>
              <a:t>Body Level One</a:t>
            </a:r>
          </a:p>
          <a:p>
            <a:pPr lvl="1"/>
            <a:r>
              <a:t>Body Level Two</a:t>
            </a:r>
          </a:p>
          <a:p>
            <a:pPr lvl="2"/>
            <a:r>
              <a:t>Body Level Three</a:t>
            </a:r>
          </a:p>
          <a:p>
            <a:pPr lvl="3"/>
            <a:r>
              <a:t>Body Level Four</a:t>
            </a:r>
          </a:p>
          <a:p>
            <a:pPr lvl="4"/>
            <a:r>
              <a:t>Body Level Five</a:t>
            </a:r>
          </a:p>
        </p:txBody>
      </p:sp>
      <p:sp>
        <p:nvSpPr>
          <p:cNvPr id="7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280765496"/>
      </p:ext>
    </p:extLst>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reserve="1">
  <p:cSld name="15_标题和内容">
    <p:spTree>
      <p:nvGrpSpPr>
        <p:cNvPr id="1" name=""/>
        <p:cNvGrpSpPr/>
        <p:nvPr/>
      </p:nvGrpSpPr>
      <p:grpSpPr>
        <a:xfrm>
          <a:off x="0" y="0"/>
          <a:ext cx="0" cy="0"/>
          <a:chOff x="0" y="0"/>
          <a:chExt cx="0" cy="0"/>
        </a:xfrm>
      </p:grpSpPr>
      <p:sp>
        <p:nvSpPr>
          <p:cNvPr id="85" name="Title Text"/>
          <p:cNvSpPr txBox="1">
            <a:spLocks noGrp="1"/>
          </p:cNvSpPr>
          <p:nvPr>
            <p:ph type="title"/>
          </p:nvPr>
        </p:nvSpPr>
        <p:spPr>
          <a:prstGeom prst="rect">
            <a:avLst/>
          </a:prstGeom>
        </p:spPr>
        <p:txBody>
          <a:bodyPr/>
          <a:lstStyle/>
          <a:p>
            <a:r>
              <a:t>Title Text</a:t>
            </a:r>
          </a:p>
        </p:txBody>
      </p:sp>
      <p:sp>
        <p:nvSpPr>
          <p:cNvPr id="8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814732197"/>
      </p:ext>
    </p:extLst>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reserve="1">
  <p:cSld name="节标题">
    <p:spTree>
      <p:nvGrpSpPr>
        <p:cNvPr id="1" name=""/>
        <p:cNvGrpSpPr/>
        <p:nvPr/>
      </p:nvGrpSpPr>
      <p:grpSpPr>
        <a:xfrm>
          <a:off x="0" y="0"/>
          <a:ext cx="0" cy="0"/>
          <a:chOff x="0" y="0"/>
          <a:chExt cx="0" cy="0"/>
        </a:xfrm>
      </p:grpSpPr>
      <p:sp>
        <p:nvSpPr>
          <p:cNvPr id="131" name="文本框 6"/>
          <p:cNvSpPr txBox="1"/>
          <p:nvPr/>
        </p:nvSpPr>
        <p:spPr>
          <a:xfrm rot="18968249">
            <a:off x="3676644" y="2496566"/>
            <a:ext cx="1925177" cy="2692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pPr>
              <a:defRPr sz="1000">
                <a:solidFill>
                  <a:srgbClr val="D0CECE">
                    <a:alpha val="20000"/>
                  </a:srgbClr>
                </a:solidFill>
              </a:defRPr>
            </a:pPr>
            <a:r>
              <a:t>Tencent BlueKing </a:t>
            </a:r>
            <a:r>
              <a:rPr>
                <a:latin typeface="微软雅黑"/>
                <a:ea typeface="微软雅黑"/>
                <a:cs typeface="微软雅黑"/>
                <a:sym typeface="微软雅黑"/>
              </a:rPr>
              <a:t>腾讯 蓝鲸智云</a:t>
            </a:r>
          </a:p>
        </p:txBody>
      </p:sp>
      <p:sp>
        <p:nvSpPr>
          <p:cNvPr id="132" name="文本框 7"/>
          <p:cNvSpPr txBox="1"/>
          <p:nvPr/>
        </p:nvSpPr>
        <p:spPr>
          <a:xfrm rot="18968249">
            <a:off x="-285328" y="676512"/>
            <a:ext cx="1925177" cy="2692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pPr>
              <a:defRPr sz="1000">
                <a:solidFill>
                  <a:srgbClr val="D0CECE">
                    <a:alpha val="20000"/>
                  </a:srgbClr>
                </a:solidFill>
              </a:defRPr>
            </a:pPr>
            <a:r>
              <a:t>Tencent BlueKing </a:t>
            </a:r>
            <a:r>
              <a:rPr>
                <a:latin typeface="微软雅黑"/>
                <a:ea typeface="微软雅黑"/>
                <a:cs typeface="微软雅黑"/>
                <a:sym typeface="微软雅黑"/>
              </a:rPr>
              <a:t>腾讯 蓝鲸智云</a:t>
            </a:r>
          </a:p>
        </p:txBody>
      </p:sp>
      <p:sp>
        <p:nvSpPr>
          <p:cNvPr id="133" name="文本框 8"/>
          <p:cNvSpPr txBox="1"/>
          <p:nvPr/>
        </p:nvSpPr>
        <p:spPr>
          <a:xfrm rot="18968249">
            <a:off x="-205194" y="4270198"/>
            <a:ext cx="1925177" cy="2692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pPr>
              <a:defRPr sz="1000">
                <a:solidFill>
                  <a:srgbClr val="D0CECE">
                    <a:alpha val="20000"/>
                  </a:srgbClr>
                </a:solidFill>
              </a:defRPr>
            </a:pPr>
            <a:r>
              <a:t>Tencent BlueKing </a:t>
            </a:r>
            <a:r>
              <a:rPr>
                <a:latin typeface="微软雅黑"/>
                <a:ea typeface="微软雅黑"/>
                <a:cs typeface="微软雅黑"/>
                <a:sym typeface="微软雅黑"/>
              </a:rPr>
              <a:t>腾讯 蓝鲸智云</a:t>
            </a:r>
          </a:p>
        </p:txBody>
      </p:sp>
      <p:sp>
        <p:nvSpPr>
          <p:cNvPr id="134" name="文本框 9"/>
          <p:cNvSpPr txBox="1"/>
          <p:nvPr/>
        </p:nvSpPr>
        <p:spPr>
          <a:xfrm rot="18968249">
            <a:off x="7334670" y="701892"/>
            <a:ext cx="1925177" cy="2692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pPr>
              <a:defRPr sz="1000">
                <a:solidFill>
                  <a:srgbClr val="D0CECE">
                    <a:alpha val="20000"/>
                  </a:srgbClr>
                </a:solidFill>
              </a:defRPr>
            </a:pPr>
            <a:r>
              <a:t>Tencent BlueKing </a:t>
            </a:r>
            <a:r>
              <a:rPr>
                <a:latin typeface="微软雅黑"/>
                <a:ea typeface="微软雅黑"/>
                <a:cs typeface="微软雅黑"/>
                <a:sym typeface="微软雅黑"/>
              </a:rPr>
              <a:t>腾讯 蓝鲸智云</a:t>
            </a:r>
          </a:p>
        </p:txBody>
      </p:sp>
      <p:sp>
        <p:nvSpPr>
          <p:cNvPr id="135" name="文本框 10"/>
          <p:cNvSpPr txBox="1"/>
          <p:nvPr/>
        </p:nvSpPr>
        <p:spPr>
          <a:xfrm rot="18968249">
            <a:off x="7205036" y="4261408"/>
            <a:ext cx="1925177" cy="2692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pPr>
              <a:defRPr sz="1000">
                <a:solidFill>
                  <a:srgbClr val="D0CECE">
                    <a:alpha val="20000"/>
                  </a:srgbClr>
                </a:solidFill>
              </a:defRPr>
            </a:pPr>
            <a:r>
              <a:t>Tencent BlueKing </a:t>
            </a:r>
            <a:r>
              <a:rPr>
                <a:latin typeface="微软雅黑"/>
                <a:ea typeface="微软雅黑"/>
                <a:cs typeface="微软雅黑"/>
                <a:sym typeface="微软雅黑"/>
              </a:rPr>
              <a:t>腾讯 蓝鲸智云</a:t>
            </a:r>
          </a:p>
        </p:txBody>
      </p:sp>
      <p:sp>
        <p:nvSpPr>
          <p:cNvPr id="136" name="Title Text"/>
          <p:cNvSpPr txBox="1">
            <a:spLocks noGrp="1"/>
          </p:cNvSpPr>
          <p:nvPr>
            <p:ph type="title"/>
          </p:nvPr>
        </p:nvSpPr>
        <p:spPr>
          <a:xfrm>
            <a:off x="3733800" y="1852295"/>
            <a:ext cx="5177155" cy="1021716"/>
          </a:xfrm>
          <a:prstGeom prst="rect">
            <a:avLst/>
          </a:prstGeom>
        </p:spPr>
        <p:txBody>
          <a:bodyPr/>
          <a:lstStyle>
            <a:lvl1pPr>
              <a:defRPr sz="3600" b="1" cap="all">
                <a:solidFill>
                  <a:srgbClr val="616ADE"/>
                </a:solidFill>
              </a:defRPr>
            </a:lvl1pPr>
          </a:lstStyle>
          <a:p>
            <a:r>
              <a:t>Title Text</a:t>
            </a:r>
          </a:p>
        </p:txBody>
      </p:sp>
      <p:sp>
        <p:nvSpPr>
          <p:cNvPr id="137" name="图片占位符 7"/>
          <p:cNvSpPr>
            <a:spLocks noGrp="1"/>
          </p:cNvSpPr>
          <p:nvPr>
            <p:ph type="pic" sz="quarter" idx="13"/>
          </p:nvPr>
        </p:nvSpPr>
        <p:spPr>
          <a:xfrm>
            <a:off x="2693035" y="1852295"/>
            <a:ext cx="1071881" cy="1021081"/>
          </a:xfrm>
          <a:prstGeom prst="rect">
            <a:avLst/>
          </a:prstGeom>
        </p:spPr>
        <p:txBody>
          <a:bodyPr lIns="91439" rIns="91439">
            <a:noAutofit/>
          </a:bodyPr>
          <a:lstStyle/>
          <a:p>
            <a:endParaRPr/>
          </a:p>
        </p:txBody>
      </p:sp>
      <p:sp>
        <p:nvSpPr>
          <p:cNvPr id="138" name="Slide Number"/>
          <p:cNvSpPr txBox="1">
            <a:spLocks noGrp="1"/>
          </p:cNvSpPr>
          <p:nvPr>
            <p:ph type="sldNum" sz="quarter" idx="2"/>
          </p:nvPr>
        </p:nvSpPr>
        <p:spPr>
          <a:xfrm>
            <a:off x="8413157" y="4770430"/>
            <a:ext cx="273657" cy="269241"/>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333315961"/>
      </p:ext>
    </p:extLst>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reserve="1">
  <p:cSld name="空白">
    <p:spTree>
      <p:nvGrpSpPr>
        <p:cNvPr id="1" name=""/>
        <p:cNvGrpSpPr/>
        <p:nvPr/>
      </p:nvGrpSpPr>
      <p:grpSpPr>
        <a:xfrm>
          <a:off x="0" y="0"/>
          <a:ext cx="0" cy="0"/>
          <a:chOff x="0" y="0"/>
          <a:chExt cx="0" cy="0"/>
        </a:xfrm>
      </p:grpSpPr>
      <p:sp>
        <p:nvSpPr>
          <p:cNvPr id="145" name="文本框 6"/>
          <p:cNvSpPr txBox="1"/>
          <p:nvPr/>
        </p:nvSpPr>
        <p:spPr>
          <a:xfrm rot="18968249">
            <a:off x="3676644" y="2496566"/>
            <a:ext cx="1925177" cy="2692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pPr>
              <a:defRPr sz="1000">
                <a:solidFill>
                  <a:srgbClr val="D0CECE">
                    <a:alpha val="20000"/>
                  </a:srgbClr>
                </a:solidFill>
              </a:defRPr>
            </a:pPr>
            <a:r>
              <a:t>Tencent BlueKing </a:t>
            </a:r>
            <a:r>
              <a:rPr>
                <a:latin typeface="微软雅黑"/>
                <a:ea typeface="微软雅黑"/>
                <a:cs typeface="微软雅黑"/>
                <a:sym typeface="微软雅黑"/>
              </a:rPr>
              <a:t>腾讯 蓝鲸智云</a:t>
            </a:r>
          </a:p>
        </p:txBody>
      </p:sp>
      <p:sp>
        <p:nvSpPr>
          <p:cNvPr id="146" name="文本框 7"/>
          <p:cNvSpPr txBox="1"/>
          <p:nvPr/>
        </p:nvSpPr>
        <p:spPr>
          <a:xfrm rot="18968249">
            <a:off x="-285328" y="676512"/>
            <a:ext cx="1925177" cy="2692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pPr>
              <a:defRPr sz="1000">
                <a:solidFill>
                  <a:srgbClr val="D0CECE">
                    <a:alpha val="20000"/>
                  </a:srgbClr>
                </a:solidFill>
              </a:defRPr>
            </a:pPr>
            <a:r>
              <a:t>Tencent BlueKing </a:t>
            </a:r>
            <a:r>
              <a:rPr>
                <a:latin typeface="微软雅黑"/>
                <a:ea typeface="微软雅黑"/>
                <a:cs typeface="微软雅黑"/>
                <a:sym typeface="微软雅黑"/>
              </a:rPr>
              <a:t>腾讯 蓝鲸智云</a:t>
            </a:r>
          </a:p>
        </p:txBody>
      </p:sp>
      <p:sp>
        <p:nvSpPr>
          <p:cNvPr id="147" name="文本框 8"/>
          <p:cNvSpPr txBox="1"/>
          <p:nvPr/>
        </p:nvSpPr>
        <p:spPr>
          <a:xfrm rot="18968249">
            <a:off x="-205194" y="4270198"/>
            <a:ext cx="1925177" cy="2692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pPr>
              <a:defRPr sz="1000">
                <a:solidFill>
                  <a:srgbClr val="D0CECE">
                    <a:alpha val="20000"/>
                  </a:srgbClr>
                </a:solidFill>
              </a:defRPr>
            </a:pPr>
            <a:r>
              <a:t>Tencent BlueKing </a:t>
            </a:r>
            <a:r>
              <a:rPr>
                <a:latin typeface="微软雅黑"/>
                <a:ea typeface="微软雅黑"/>
                <a:cs typeface="微软雅黑"/>
                <a:sym typeface="微软雅黑"/>
              </a:rPr>
              <a:t>腾讯 蓝鲸智云</a:t>
            </a:r>
          </a:p>
        </p:txBody>
      </p:sp>
      <p:sp>
        <p:nvSpPr>
          <p:cNvPr id="148" name="文本框 9"/>
          <p:cNvSpPr txBox="1"/>
          <p:nvPr/>
        </p:nvSpPr>
        <p:spPr>
          <a:xfrm rot="18968249">
            <a:off x="7334670" y="701892"/>
            <a:ext cx="1925177" cy="2692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pPr>
              <a:defRPr sz="1000">
                <a:solidFill>
                  <a:srgbClr val="D0CECE">
                    <a:alpha val="20000"/>
                  </a:srgbClr>
                </a:solidFill>
              </a:defRPr>
            </a:pPr>
            <a:r>
              <a:t>Tencent BlueKing </a:t>
            </a:r>
            <a:r>
              <a:rPr>
                <a:latin typeface="微软雅黑"/>
                <a:ea typeface="微软雅黑"/>
                <a:cs typeface="微软雅黑"/>
                <a:sym typeface="微软雅黑"/>
              </a:rPr>
              <a:t>腾讯 蓝鲸智云</a:t>
            </a:r>
          </a:p>
        </p:txBody>
      </p:sp>
      <p:sp>
        <p:nvSpPr>
          <p:cNvPr id="149" name="文本框 10"/>
          <p:cNvSpPr txBox="1"/>
          <p:nvPr/>
        </p:nvSpPr>
        <p:spPr>
          <a:xfrm rot="18968249">
            <a:off x="7205036" y="4261408"/>
            <a:ext cx="1925177" cy="2692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pPr>
              <a:defRPr sz="1000">
                <a:solidFill>
                  <a:srgbClr val="D0CECE">
                    <a:alpha val="20000"/>
                  </a:srgbClr>
                </a:solidFill>
              </a:defRPr>
            </a:pPr>
            <a:r>
              <a:t>Tencent BlueKing </a:t>
            </a:r>
            <a:r>
              <a:rPr>
                <a:latin typeface="微软雅黑"/>
                <a:ea typeface="微软雅黑"/>
                <a:cs typeface="微软雅黑"/>
                <a:sym typeface="微软雅黑"/>
              </a:rPr>
              <a:t>腾讯 蓝鲸智云</a:t>
            </a:r>
          </a:p>
        </p:txBody>
      </p:sp>
      <p:sp>
        <p:nvSpPr>
          <p:cNvPr id="150" name="Slide Number"/>
          <p:cNvSpPr txBox="1">
            <a:spLocks noGrp="1"/>
          </p:cNvSpPr>
          <p:nvPr>
            <p:ph type="sldNum" sz="quarter" idx="2"/>
          </p:nvPr>
        </p:nvSpPr>
        <p:spPr>
          <a:xfrm>
            <a:off x="8413157" y="4770430"/>
            <a:ext cx="273657" cy="269241"/>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055209095"/>
      </p:ext>
    </p:extLst>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reserve="1">
  <p:cSld name="1_自定义版式">
    <p:spTree>
      <p:nvGrpSpPr>
        <p:cNvPr id="1" name=""/>
        <p:cNvGrpSpPr/>
        <p:nvPr/>
      </p:nvGrpSpPr>
      <p:grpSpPr>
        <a:xfrm>
          <a:off x="0" y="0"/>
          <a:ext cx="0" cy="0"/>
          <a:chOff x="0" y="0"/>
          <a:chExt cx="0" cy="0"/>
        </a:xfrm>
      </p:grpSpPr>
      <p:sp>
        <p:nvSpPr>
          <p:cNvPr id="157" name="文本框 6"/>
          <p:cNvSpPr txBox="1"/>
          <p:nvPr/>
        </p:nvSpPr>
        <p:spPr>
          <a:xfrm rot="18968249">
            <a:off x="3676644" y="2496566"/>
            <a:ext cx="1925177" cy="2692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pPr>
              <a:defRPr sz="1000">
                <a:solidFill>
                  <a:srgbClr val="D0CECE">
                    <a:alpha val="20000"/>
                  </a:srgbClr>
                </a:solidFill>
              </a:defRPr>
            </a:pPr>
            <a:r>
              <a:t>Tencent BlueKing </a:t>
            </a:r>
            <a:r>
              <a:rPr>
                <a:latin typeface="微软雅黑"/>
                <a:ea typeface="微软雅黑"/>
                <a:cs typeface="微软雅黑"/>
                <a:sym typeface="微软雅黑"/>
              </a:rPr>
              <a:t>腾讯 蓝鲸智云</a:t>
            </a:r>
          </a:p>
        </p:txBody>
      </p:sp>
      <p:sp>
        <p:nvSpPr>
          <p:cNvPr id="158" name="文本框 7"/>
          <p:cNvSpPr txBox="1"/>
          <p:nvPr/>
        </p:nvSpPr>
        <p:spPr>
          <a:xfrm rot="18968249">
            <a:off x="-285328" y="676512"/>
            <a:ext cx="1925177" cy="2692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pPr>
              <a:defRPr sz="1000">
                <a:solidFill>
                  <a:srgbClr val="D0CECE">
                    <a:alpha val="20000"/>
                  </a:srgbClr>
                </a:solidFill>
              </a:defRPr>
            </a:pPr>
            <a:r>
              <a:t>Tencent BlueKing </a:t>
            </a:r>
            <a:r>
              <a:rPr>
                <a:latin typeface="微软雅黑"/>
                <a:ea typeface="微软雅黑"/>
                <a:cs typeface="微软雅黑"/>
                <a:sym typeface="微软雅黑"/>
              </a:rPr>
              <a:t>腾讯 蓝鲸智云</a:t>
            </a:r>
          </a:p>
        </p:txBody>
      </p:sp>
      <p:sp>
        <p:nvSpPr>
          <p:cNvPr id="159" name="文本框 8"/>
          <p:cNvSpPr txBox="1"/>
          <p:nvPr/>
        </p:nvSpPr>
        <p:spPr>
          <a:xfrm rot="18968249">
            <a:off x="-205194" y="4270198"/>
            <a:ext cx="1925177" cy="2692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pPr>
              <a:defRPr sz="1000">
                <a:solidFill>
                  <a:srgbClr val="D0CECE">
                    <a:alpha val="20000"/>
                  </a:srgbClr>
                </a:solidFill>
              </a:defRPr>
            </a:pPr>
            <a:r>
              <a:t>Tencent BlueKing </a:t>
            </a:r>
            <a:r>
              <a:rPr>
                <a:latin typeface="微软雅黑"/>
                <a:ea typeface="微软雅黑"/>
                <a:cs typeface="微软雅黑"/>
                <a:sym typeface="微软雅黑"/>
              </a:rPr>
              <a:t>腾讯 蓝鲸智云</a:t>
            </a:r>
          </a:p>
        </p:txBody>
      </p:sp>
      <p:sp>
        <p:nvSpPr>
          <p:cNvPr id="160" name="文本框 9"/>
          <p:cNvSpPr txBox="1"/>
          <p:nvPr/>
        </p:nvSpPr>
        <p:spPr>
          <a:xfrm rot="18968249">
            <a:off x="7334670" y="701892"/>
            <a:ext cx="1925177" cy="2692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pPr>
              <a:defRPr sz="1000">
                <a:solidFill>
                  <a:srgbClr val="D0CECE">
                    <a:alpha val="20000"/>
                  </a:srgbClr>
                </a:solidFill>
              </a:defRPr>
            </a:pPr>
            <a:r>
              <a:t>Tencent BlueKing </a:t>
            </a:r>
            <a:r>
              <a:rPr>
                <a:latin typeface="微软雅黑"/>
                <a:ea typeface="微软雅黑"/>
                <a:cs typeface="微软雅黑"/>
                <a:sym typeface="微软雅黑"/>
              </a:rPr>
              <a:t>腾讯 蓝鲸智云</a:t>
            </a:r>
          </a:p>
        </p:txBody>
      </p:sp>
      <p:sp>
        <p:nvSpPr>
          <p:cNvPr id="161" name="文本框 10"/>
          <p:cNvSpPr txBox="1"/>
          <p:nvPr/>
        </p:nvSpPr>
        <p:spPr>
          <a:xfrm rot="18968249">
            <a:off x="7205036" y="4261408"/>
            <a:ext cx="1925177" cy="2692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pPr>
              <a:defRPr sz="1000">
                <a:solidFill>
                  <a:srgbClr val="D0CECE">
                    <a:alpha val="20000"/>
                  </a:srgbClr>
                </a:solidFill>
              </a:defRPr>
            </a:pPr>
            <a:r>
              <a:t>Tencent BlueKing </a:t>
            </a:r>
            <a:r>
              <a:rPr>
                <a:latin typeface="微软雅黑"/>
                <a:ea typeface="微软雅黑"/>
                <a:cs typeface="微软雅黑"/>
                <a:sym typeface="微软雅黑"/>
              </a:rPr>
              <a:t>腾讯 蓝鲸智云</a:t>
            </a:r>
          </a:p>
        </p:txBody>
      </p:sp>
      <p:sp>
        <p:nvSpPr>
          <p:cNvPr id="162" name="Title Text"/>
          <p:cNvSpPr txBox="1">
            <a:spLocks noGrp="1"/>
          </p:cNvSpPr>
          <p:nvPr>
            <p:ph type="title"/>
          </p:nvPr>
        </p:nvSpPr>
        <p:spPr>
          <a:xfrm>
            <a:off x="3823334" y="626744"/>
            <a:ext cx="1072516" cy="857251"/>
          </a:xfrm>
          <a:prstGeom prst="rect">
            <a:avLst/>
          </a:prstGeom>
        </p:spPr>
        <p:txBody>
          <a:bodyPr/>
          <a:lstStyle>
            <a:lvl1pPr>
              <a:defRPr sz="2400" b="1" spc="300"/>
            </a:lvl1pPr>
          </a:lstStyle>
          <a:p>
            <a:r>
              <a:t>Title Text</a:t>
            </a:r>
          </a:p>
        </p:txBody>
      </p:sp>
      <p:sp>
        <p:nvSpPr>
          <p:cNvPr id="163" name="矩形 6"/>
          <p:cNvSpPr/>
          <p:nvPr/>
        </p:nvSpPr>
        <p:spPr>
          <a:xfrm>
            <a:off x="-6350" y="-635"/>
            <a:ext cx="2303780" cy="5144400"/>
          </a:xfrm>
          <a:prstGeom prst="rect">
            <a:avLst/>
          </a:prstGeom>
          <a:blipFill>
            <a:blip r:embed="rId2"/>
            <a:stretch>
              <a:fillRect/>
            </a:stretch>
          </a:blipFill>
          <a:ln w="12700">
            <a:miter lim="400000"/>
          </a:ln>
        </p:spPr>
        <p:txBody>
          <a:bodyPr lIns="45719" rIns="45719" anchor="ctr"/>
          <a:lstStyle/>
          <a:p>
            <a:pPr algn="ctr"/>
            <a:endParaRPr/>
          </a:p>
        </p:txBody>
      </p:sp>
      <p:sp>
        <p:nvSpPr>
          <p:cNvPr id="164" name="Body Level One…"/>
          <p:cNvSpPr txBox="1">
            <a:spLocks noGrp="1"/>
          </p:cNvSpPr>
          <p:nvPr>
            <p:ph type="body" sz="quarter" idx="1"/>
          </p:nvPr>
        </p:nvSpPr>
        <p:spPr>
          <a:xfrm>
            <a:off x="3780790" y="1466850"/>
            <a:ext cx="3273426" cy="2208530"/>
          </a:xfrm>
          <a:prstGeom prst="rect">
            <a:avLst/>
          </a:prstGeom>
        </p:spPr>
        <p:txBody>
          <a:bodyPr/>
          <a:lstStyle>
            <a:lvl1pPr marL="285750" indent="-285750">
              <a:lnSpc>
                <a:spcPct val="170000"/>
              </a:lnSpc>
              <a:spcBef>
                <a:spcPts val="400"/>
              </a:spcBef>
              <a:defRPr sz="1800">
                <a:solidFill>
                  <a:srgbClr val="203260"/>
                </a:solidFill>
                <a:latin typeface="Arial"/>
                <a:ea typeface="Arial"/>
                <a:cs typeface="Arial"/>
                <a:sym typeface="Arial"/>
              </a:defRPr>
            </a:lvl1pPr>
            <a:lvl2pPr marL="0" indent="457200">
              <a:lnSpc>
                <a:spcPct val="170000"/>
              </a:lnSpc>
              <a:spcBef>
                <a:spcPts val="400"/>
              </a:spcBef>
              <a:buSzTx/>
              <a:buNone/>
              <a:defRPr sz="1800">
                <a:solidFill>
                  <a:srgbClr val="203260"/>
                </a:solidFill>
                <a:latin typeface="Arial"/>
                <a:ea typeface="Arial"/>
                <a:cs typeface="Arial"/>
                <a:sym typeface="Arial"/>
              </a:defRPr>
            </a:lvl2pPr>
            <a:lvl3pPr marL="0" indent="914400">
              <a:lnSpc>
                <a:spcPct val="170000"/>
              </a:lnSpc>
              <a:spcBef>
                <a:spcPts val="400"/>
              </a:spcBef>
              <a:buSzTx/>
              <a:buNone/>
              <a:defRPr sz="1800">
                <a:solidFill>
                  <a:srgbClr val="203260"/>
                </a:solidFill>
                <a:latin typeface="Arial"/>
                <a:ea typeface="Arial"/>
                <a:cs typeface="Arial"/>
                <a:sym typeface="Arial"/>
              </a:defRPr>
            </a:lvl3pPr>
            <a:lvl4pPr marL="0" indent="1371600">
              <a:lnSpc>
                <a:spcPct val="170000"/>
              </a:lnSpc>
              <a:spcBef>
                <a:spcPts val="400"/>
              </a:spcBef>
              <a:buSzTx/>
              <a:buNone/>
              <a:defRPr sz="1800">
                <a:solidFill>
                  <a:srgbClr val="203260"/>
                </a:solidFill>
                <a:latin typeface="Arial"/>
                <a:ea typeface="Arial"/>
                <a:cs typeface="Arial"/>
                <a:sym typeface="Arial"/>
              </a:defRPr>
            </a:lvl4pPr>
            <a:lvl5pPr marL="0" indent="1829435">
              <a:lnSpc>
                <a:spcPct val="170000"/>
              </a:lnSpc>
              <a:spcBef>
                <a:spcPts val="400"/>
              </a:spcBef>
              <a:buSzTx/>
              <a:buNone/>
              <a:defRPr sz="1800">
                <a:solidFill>
                  <a:srgbClr val="203260"/>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16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894309721"/>
      </p:ext>
    </p:extLst>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reserve="1">
  <p:cSld name="内容">
    <p:bg>
      <p:bgPr>
        <a:blipFill rotWithShape="1">
          <a:blip r:embed="rId2"/>
          <a:srcRect/>
          <a:stretch>
            <a:fillRect/>
          </a:stretch>
        </a:blipFill>
        <a:effectLst/>
      </p:bgPr>
    </p:bg>
    <p:spTree>
      <p:nvGrpSpPr>
        <p:cNvPr id="1" name=""/>
        <p:cNvGrpSpPr/>
        <p:nvPr/>
      </p:nvGrpSpPr>
      <p:grpSpPr>
        <a:xfrm>
          <a:off x="0" y="0"/>
          <a:ext cx="0" cy="0"/>
          <a:chOff x="0" y="0"/>
          <a:chExt cx="0" cy="0"/>
        </a:xfrm>
      </p:grpSpPr>
      <p:grpSp>
        <p:nvGrpSpPr>
          <p:cNvPr id="174" name="矩形 6"/>
          <p:cNvGrpSpPr/>
          <p:nvPr/>
        </p:nvGrpSpPr>
        <p:grpSpPr>
          <a:xfrm>
            <a:off x="-42388" y="623649"/>
            <a:ext cx="9228537" cy="4540093"/>
            <a:chOff x="0" y="0"/>
            <a:chExt cx="9228535" cy="4540091"/>
          </a:xfrm>
        </p:grpSpPr>
        <p:sp>
          <p:nvSpPr>
            <p:cNvPr id="172" name="Rectangle"/>
            <p:cNvSpPr/>
            <p:nvPr/>
          </p:nvSpPr>
          <p:spPr>
            <a:xfrm>
              <a:off x="-1" y="-1"/>
              <a:ext cx="9228537" cy="4540093"/>
            </a:xfrm>
            <a:prstGeom prst="rect">
              <a:avLst/>
            </a:prstGeom>
            <a:solidFill>
              <a:srgbClr val="FFFFFF"/>
            </a:solidFill>
            <a:ln w="12700" cap="flat">
              <a:noFill/>
              <a:miter lim="400000"/>
            </a:ln>
            <a:effectLst/>
          </p:spPr>
          <p:txBody>
            <a:bodyPr wrap="square" lIns="17144" tIns="17144" rIns="17144" bIns="17144" numCol="1" anchor="ctr">
              <a:noAutofit/>
            </a:bodyPr>
            <a:lstStyle/>
            <a:p>
              <a:pPr algn="ctr" defTabSz="342900">
                <a:defRPr sz="600">
                  <a:solidFill>
                    <a:srgbClr val="FFFFFF"/>
                  </a:solidFill>
                  <a:latin typeface="+mj-lt"/>
                  <a:ea typeface="+mj-ea"/>
                  <a:cs typeface="+mj-cs"/>
                  <a:sym typeface="Calibri"/>
                </a:defRPr>
              </a:pPr>
              <a:endParaRPr/>
            </a:p>
          </p:txBody>
        </p:sp>
        <p:sp>
          <p:nvSpPr>
            <p:cNvPr id="173" name="["/>
            <p:cNvSpPr txBox="1"/>
            <p:nvPr/>
          </p:nvSpPr>
          <p:spPr>
            <a:xfrm>
              <a:off x="-1" y="2206545"/>
              <a:ext cx="9228537" cy="1270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7144" tIns="17144" rIns="17144" bIns="17144" numCol="1" anchor="ctr">
              <a:spAutoFit/>
            </a:bodyPr>
            <a:lstStyle>
              <a:lvl1pPr algn="ctr" defTabSz="342900">
                <a:defRPr sz="600">
                  <a:solidFill>
                    <a:srgbClr val="FFFFFF"/>
                  </a:solidFill>
                  <a:latin typeface="+mj-lt"/>
                  <a:ea typeface="+mj-ea"/>
                  <a:cs typeface="+mj-cs"/>
                  <a:sym typeface="Calibri"/>
                </a:defRPr>
              </a:lvl1pPr>
            </a:lstStyle>
            <a:p>
              <a:r>
                <a:t>[</a:t>
              </a:r>
            </a:p>
          </p:txBody>
        </p:sp>
      </p:grpSp>
      <p:sp>
        <p:nvSpPr>
          <p:cNvPr id="175" name="Title Text"/>
          <p:cNvSpPr txBox="1">
            <a:spLocks noGrp="1"/>
          </p:cNvSpPr>
          <p:nvPr>
            <p:ph type="title"/>
          </p:nvPr>
        </p:nvSpPr>
        <p:spPr>
          <a:xfrm>
            <a:off x="357911" y="142987"/>
            <a:ext cx="8626501" cy="349651"/>
          </a:xfrm>
          <a:prstGeom prst="rect">
            <a:avLst/>
          </a:prstGeom>
        </p:spPr>
        <p:txBody>
          <a:bodyPr lIns="17144" tIns="17144" rIns="17144" bIns="17144" anchor="t"/>
          <a:lstStyle>
            <a:lvl1pPr defTabSz="685800">
              <a:lnSpc>
                <a:spcPct val="90000"/>
              </a:lnSpc>
              <a:defRPr sz="2200">
                <a:solidFill>
                  <a:srgbClr val="FFFFFF"/>
                </a:solidFill>
              </a:defRPr>
            </a:lvl1pPr>
          </a:lstStyle>
          <a:p>
            <a:r>
              <a:t>Title Text</a:t>
            </a:r>
          </a:p>
        </p:txBody>
      </p:sp>
      <p:sp>
        <p:nvSpPr>
          <p:cNvPr id="176" name="Body Level One…"/>
          <p:cNvSpPr txBox="1">
            <a:spLocks noGrp="1"/>
          </p:cNvSpPr>
          <p:nvPr>
            <p:ph type="body" idx="1"/>
          </p:nvPr>
        </p:nvSpPr>
        <p:spPr>
          <a:xfrm>
            <a:off x="1021331" y="1158693"/>
            <a:ext cx="6852600" cy="3141452"/>
          </a:xfrm>
          <a:prstGeom prst="rect">
            <a:avLst/>
          </a:prstGeom>
        </p:spPr>
        <p:txBody>
          <a:bodyPr lIns="0" tIns="0" rIns="0" bIns="0"/>
          <a:lstStyle>
            <a:lvl1pPr marL="369125" indent="-177355" defTabSz="309562">
              <a:lnSpc>
                <a:spcPct val="140000"/>
              </a:lnSpc>
              <a:spcBef>
                <a:spcPts val="0"/>
              </a:spcBef>
              <a:buClr>
                <a:srgbClr val="1AA5FC"/>
              </a:buClr>
              <a:buSzPct val="104999"/>
              <a:defRPr sz="1400">
                <a:solidFill>
                  <a:srgbClr val="292929"/>
                </a:solidFill>
              </a:defRPr>
            </a:lvl1pPr>
            <a:lvl2pPr marL="1047750" indent="-133350" defTabSz="309562">
              <a:lnSpc>
                <a:spcPct val="140000"/>
              </a:lnSpc>
              <a:spcBef>
                <a:spcPts val="0"/>
              </a:spcBef>
              <a:buClr>
                <a:srgbClr val="1AA5FC"/>
              </a:buClr>
              <a:buChar char="•"/>
              <a:defRPr sz="1400">
                <a:solidFill>
                  <a:srgbClr val="292929"/>
                </a:solidFill>
              </a:defRPr>
            </a:lvl2pPr>
            <a:lvl3pPr marL="1988820" indent="-160020" defTabSz="309562">
              <a:lnSpc>
                <a:spcPct val="140000"/>
              </a:lnSpc>
              <a:spcBef>
                <a:spcPts val="0"/>
              </a:spcBef>
              <a:buClr>
                <a:srgbClr val="1AA5FC"/>
              </a:buClr>
              <a:defRPr sz="1400">
                <a:solidFill>
                  <a:srgbClr val="292929"/>
                </a:solidFill>
              </a:defRPr>
            </a:lvl3pPr>
            <a:lvl4pPr marL="2921000" indent="-177800" defTabSz="309562">
              <a:lnSpc>
                <a:spcPct val="140000"/>
              </a:lnSpc>
              <a:spcBef>
                <a:spcPts val="0"/>
              </a:spcBef>
              <a:buClr>
                <a:srgbClr val="1AA5FC"/>
              </a:buClr>
              <a:buChar char="•"/>
              <a:defRPr sz="1400">
                <a:solidFill>
                  <a:srgbClr val="292929"/>
                </a:solidFill>
              </a:defRPr>
            </a:lvl4pPr>
            <a:lvl5pPr marL="3835400" indent="-177800" defTabSz="309562">
              <a:lnSpc>
                <a:spcPct val="140000"/>
              </a:lnSpc>
              <a:spcBef>
                <a:spcPts val="0"/>
              </a:spcBef>
              <a:buClr>
                <a:srgbClr val="1AA5FC"/>
              </a:buClr>
              <a:buChar char="•"/>
              <a:defRPr sz="1400">
                <a:solidFill>
                  <a:srgbClr val="292929"/>
                </a:solidFill>
              </a:defRPr>
            </a:lvl5pPr>
          </a:lstStyle>
          <a:p>
            <a:r>
              <a:t>Body Level One</a:t>
            </a:r>
          </a:p>
          <a:p>
            <a:pPr lvl="1"/>
            <a:r>
              <a:t>Body Level Two</a:t>
            </a:r>
          </a:p>
          <a:p>
            <a:pPr lvl="2"/>
            <a:r>
              <a:t>Body Level Three</a:t>
            </a:r>
          </a:p>
          <a:p>
            <a:pPr lvl="3"/>
            <a:r>
              <a:t>Body Level Four</a:t>
            </a:r>
          </a:p>
          <a:p>
            <a:pPr lvl="4"/>
            <a:r>
              <a:t>Body Level Five</a:t>
            </a:r>
          </a:p>
        </p:txBody>
      </p:sp>
      <p:pic>
        <p:nvPicPr>
          <p:cNvPr id="177" name="图片 6" descr="图片 6"/>
          <p:cNvPicPr>
            <a:picLocks noChangeAspect="1"/>
          </p:cNvPicPr>
          <p:nvPr/>
        </p:nvPicPr>
        <p:blipFill>
          <a:blip r:embed="rId3"/>
          <a:stretch>
            <a:fillRect/>
          </a:stretch>
        </p:blipFill>
        <p:spPr>
          <a:xfrm>
            <a:off x="7271364" y="4801909"/>
            <a:ext cx="866307" cy="194190"/>
          </a:xfrm>
          <a:prstGeom prst="rect">
            <a:avLst/>
          </a:prstGeom>
          <a:ln w="12700">
            <a:miter lim="400000"/>
          </a:ln>
        </p:spPr>
      </p:pic>
      <p:pic>
        <p:nvPicPr>
          <p:cNvPr id="178" name="图片 4" descr="图片 4"/>
          <p:cNvPicPr>
            <a:picLocks noChangeAspect="1"/>
          </p:cNvPicPr>
          <p:nvPr/>
        </p:nvPicPr>
        <p:blipFill>
          <a:blip r:embed="rId4"/>
          <a:stretch>
            <a:fillRect/>
          </a:stretch>
        </p:blipFill>
        <p:spPr>
          <a:xfrm>
            <a:off x="8270676" y="4810326"/>
            <a:ext cx="713707" cy="191014"/>
          </a:xfrm>
          <a:prstGeom prst="rect">
            <a:avLst/>
          </a:prstGeom>
          <a:ln w="12700">
            <a:miter lim="400000"/>
          </a:ln>
        </p:spPr>
      </p:pic>
      <p:grpSp>
        <p:nvGrpSpPr>
          <p:cNvPr id="181" name="矩形 10"/>
          <p:cNvGrpSpPr/>
          <p:nvPr/>
        </p:nvGrpSpPr>
        <p:grpSpPr>
          <a:xfrm>
            <a:off x="5238" y="4591844"/>
            <a:ext cx="9228536" cy="127001"/>
            <a:chOff x="0" y="3651"/>
            <a:chExt cx="9228535" cy="127000"/>
          </a:xfrm>
        </p:grpSpPr>
        <p:sp>
          <p:nvSpPr>
            <p:cNvPr id="179" name="Rectangle"/>
            <p:cNvSpPr/>
            <p:nvPr/>
          </p:nvSpPr>
          <p:spPr>
            <a:xfrm>
              <a:off x="-1" y="52863"/>
              <a:ext cx="9228537" cy="28576"/>
            </a:xfrm>
            <a:prstGeom prst="rect">
              <a:avLst/>
            </a:prstGeom>
            <a:gradFill flip="none" rotWithShape="1">
              <a:gsLst>
                <a:gs pos="0">
                  <a:srgbClr val="012D86"/>
                </a:gs>
                <a:gs pos="100000">
                  <a:srgbClr val="0E2557"/>
                </a:gs>
              </a:gsLst>
              <a:lin ang="5400000" scaled="0"/>
            </a:gradFill>
            <a:ln w="12700" cap="flat">
              <a:noFill/>
              <a:miter lim="400000"/>
            </a:ln>
            <a:effectLst/>
          </p:spPr>
          <p:txBody>
            <a:bodyPr wrap="square" lIns="17144" tIns="17144" rIns="17144" bIns="17144" numCol="1" anchor="ctr">
              <a:noAutofit/>
            </a:bodyPr>
            <a:lstStyle/>
            <a:p>
              <a:pPr algn="ctr" defTabSz="342900">
                <a:defRPr sz="600">
                  <a:solidFill>
                    <a:srgbClr val="FFFFFF"/>
                  </a:solidFill>
                  <a:latin typeface="+mj-lt"/>
                  <a:ea typeface="+mj-ea"/>
                  <a:cs typeface="+mj-cs"/>
                  <a:sym typeface="Calibri"/>
                </a:defRPr>
              </a:pPr>
              <a:endParaRPr/>
            </a:p>
          </p:txBody>
        </p:sp>
        <p:sp>
          <p:nvSpPr>
            <p:cNvPr id="180" name="["/>
            <p:cNvSpPr txBox="1"/>
            <p:nvPr/>
          </p:nvSpPr>
          <p:spPr>
            <a:xfrm>
              <a:off x="-1" y="3651"/>
              <a:ext cx="9228537" cy="1270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7144" tIns="17144" rIns="17144" bIns="17144" numCol="1" anchor="ctr">
              <a:spAutoFit/>
            </a:bodyPr>
            <a:lstStyle>
              <a:lvl1pPr algn="ctr" defTabSz="342900">
                <a:defRPr sz="600">
                  <a:solidFill>
                    <a:srgbClr val="FFFFFF"/>
                  </a:solidFill>
                  <a:latin typeface="+mj-lt"/>
                  <a:ea typeface="+mj-ea"/>
                  <a:cs typeface="+mj-cs"/>
                  <a:sym typeface="Calibri"/>
                </a:defRPr>
              </a:lvl1pPr>
            </a:lstStyle>
            <a:p>
              <a:r>
                <a:t>[</a:t>
              </a:r>
            </a:p>
          </p:txBody>
        </p:sp>
      </p:grpSp>
      <p:sp>
        <p:nvSpPr>
          <p:cNvPr id="182" name="Slide Number"/>
          <p:cNvSpPr txBox="1">
            <a:spLocks noGrp="1"/>
          </p:cNvSpPr>
          <p:nvPr>
            <p:ph type="sldNum" sz="quarter" idx="2"/>
          </p:nvPr>
        </p:nvSpPr>
        <p:spPr>
          <a:xfrm>
            <a:off x="6386329" y="4686618"/>
            <a:ext cx="166872" cy="161290"/>
          </a:xfrm>
          <a:prstGeom prst="rect">
            <a:avLst/>
          </a:prstGeom>
        </p:spPr>
        <p:txBody>
          <a:bodyPr lIns="17144" tIns="17144" rIns="17144" bIns="17144"/>
          <a:lstStyle>
            <a:lvl1pPr defTabSz="342900">
              <a:defRPr sz="900">
                <a:latin typeface="+mj-lt"/>
                <a:ea typeface="+mj-ea"/>
                <a:cs typeface="+mj-cs"/>
                <a:sym typeface="Calibri"/>
              </a:defRPr>
            </a:lvl1pPr>
          </a:lstStyle>
          <a:p>
            <a:fld id="{86CB4B4D-7CA3-9044-876B-883B54F8677D}" type="slidenum">
              <a:t>‹#›</a:t>
            </a:fld>
            <a:endParaRPr/>
          </a:p>
        </p:txBody>
      </p:sp>
    </p:spTree>
    <p:extLst>
      <p:ext uri="{BB962C8B-B14F-4D97-AF65-F5344CB8AC3E}">
        <p14:creationId xmlns:p14="http://schemas.microsoft.com/office/powerpoint/2010/main" val="1559929871"/>
      </p:ext>
    </p:extLst>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2.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4.png"/><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文本框 6"/>
          <p:cNvSpPr txBox="1"/>
          <p:nvPr/>
        </p:nvSpPr>
        <p:spPr>
          <a:xfrm rot="18968249">
            <a:off x="3676644" y="2496566"/>
            <a:ext cx="1925177" cy="2692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pPr>
              <a:defRPr sz="1000">
                <a:solidFill>
                  <a:srgbClr val="D0CECE">
                    <a:alpha val="20000"/>
                  </a:srgbClr>
                </a:solidFill>
              </a:defRPr>
            </a:pPr>
            <a:r>
              <a:t>Tencent BlueKing </a:t>
            </a:r>
            <a:r>
              <a:rPr>
                <a:latin typeface="微软雅黑"/>
                <a:ea typeface="微软雅黑"/>
                <a:cs typeface="微软雅黑"/>
                <a:sym typeface="微软雅黑"/>
              </a:rPr>
              <a:t>腾讯 蓝鲸智云</a:t>
            </a:r>
          </a:p>
        </p:txBody>
      </p:sp>
      <p:sp>
        <p:nvSpPr>
          <p:cNvPr id="3" name="文本框 7"/>
          <p:cNvSpPr txBox="1"/>
          <p:nvPr/>
        </p:nvSpPr>
        <p:spPr>
          <a:xfrm rot="18968249">
            <a:off x="-285328" y="676512"/>
            <a:ext cx="1925177" cy="2692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pPr>
              <a:defRPr sz="1000">
                <a:solidFill>
                  <a:srgbClr val="D0CECE">
                    <a:alpha val="20000"/>
                  </a:srgbClr>
                </a:solidFill>
              </a:defRPr>
            </a:pPr>
            <a:r>
              <a:t>Tencent BlueKing </a:t>
            </a:r>
            <a:r>
              <a:rPr>
                <a:latin typeface="微软雅黑"/>
                <a:ea typeface="微软雅黑"/>
                <a:cs typeface="微软雅黑"/>
                <a:sym typeface="微软雅黑"/>
              </a:rPr>
              <a:t>腾讯 蓝鲸智云</a:t>
            </a:r>
          </a:p>
        </p:txBody>
      </p:sp>
      <p:sp>
        <p:nvSpPr>
          <p:cNvPr id="4" name="文本框 8"/>
          <p:cNvSpPr txBox="1"/>
          <p:nvPr/>
        </p:nvSpPr>
        <p:spPr>
          <a:xfrm rot="18968249">
            <a:off x="-205194" y="4270198"/>
            <a:ext cx="1925177" cy="2692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pPr>
              <a:defRPr sz="1000">
                <a:solidFill>
                  <a:srgbClr val="D0CECE">
                    <a:alpha val="20000"/>
                  </a:srgbClr>
                </a:solidFill>
              </a:defRPr>
            </a:pPr>
            <a:r>
              <a:t>Tencent BlueKing </a:t>
            </a:r>
            <a:r>
              <a:rPr>
                <a:latin typeface="微软雅黑"/>
                <a:ea typeface="微软雅黑"/>
                <a:cs typeface="微软雅黑"/>
                <a:sym typeface="微软雅黑"/>
              </a:rPr>
              <a:t>腾讯 蓝鲸智云</a:t>
            </a:r>
          </a:p>
        </p:txBody>
      </p:sp>
      <p:sp>
        <p:nvSpPr>
          <p:cNvPr id="5" name="文本框 9"/>
          <p:cNvSpPr txBox="1"/>
          <p:nvPr/>
        </p:nvSpPr>
        <p:spPr>
          <a:xfrm rot="18968249">
            <a:off x="7334670" y="701892"/>
            <a:ext cx="1925177" cy="2692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pPr>
              <a:defRPr sz="1000">
                <a:solidFill>
                  <a:srgbClr val="D0CECE">
                    <a:alpha val="20000"/>
                  </a:srgbClr>
                </a:solidFill>
              </a:defRPr>
            </a:pPr>
            <a:r>
              <a:t>Tencent BlueKing </a:t>
            </a:r>
            <a:r>
              <a:rPr>
                <a:latin typeface="微软雅黑"/>
                <a:ea typeface="微软雅黑"/>
                <a:cs typeface="微软雅黑"/>
                <a:sym typeface="微软雅黑"/>
              </a:rPr>
              <a:t>腾讯 蓝鲸智云</a:t>
            </a:r>
          </a:p>
        </p:txBody>
      </p:sp>
      <p:sp>
        <p:nvSpPr>
          <p:cNvPr id="6" name="文本框 10"/>
          <p:cNvSpPr txBox="1"/>
          <p:nvPr/>
        </p:nvSpPr>
        <p:spPr>
          <a:xfrm rot="18968249">
            <a:off x="7205036" y="4261408"/>
            <a:ext cx="1925177" cy="2692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pPr>
              <a:defRPr sz="1000">
                <a:solidFill>
                  <a:srgbClr val="D0CECE">
                    <a:alpha val="20000"/>
                  </a:srgbClr>
                </a:solidFill>
              </a:defRPr>
            </a:pPr>
            <a:r>
              <a:t>Tencent BlueKing </a:t>
            </a:r>
            <a:r>
              <a:rPr>
                <a:latin typeface="微软雅黑"/>
                <a:ea typeface="微软雅黑"/>
                <a:cs typeface="微软雅黑"/>
                <a:sym typeface="微软雅黑"/>
              </a:rPr>
              <a:t>腾讯 蓝鲸智云</a:t>
            </a:r>
          </a:p>
        </p:txBody>
      </p:sp>
      <p:grpSp>
        <p:nvGrpSpPr>
          <p:cNvPr id="12" name="组合 41"/>
          <p:cNvGrpSpPr/>
          <p:nvPr/>
        </p:nvGrpSpPr>
        <p:grpSpPr>
          <a:xfrm>
            <a:off x="-1" y="195379"/>
            <a:ext cx="610236" cy="302564"/>
            <a:chOff x="0" y="0"/>
            <a:chExt cx="610235" cy="302562"/>
          </a:xfrm>
        </p:grpSpPr>
        <p:sp>
          <p:nvSpPr>
            <p:cNvPr id="7" name="矩形 39"/>
            <p:cNvSpPr/>
            <p:nvPr/>
          </p:nvSpPr>
          <p:spPr>
            <a:xfrm>
              <a:off x="-1" y="31317"/>
              <a:ext cx="286386" cy="244475"/>
            </a:xfrm>
            <a:prstGeom prst="rect">
              <a:avLst/>
            </a:prstGeom>
            <a:solidFill>
              <a:srgbClr val="F2F5FA"/>
            </a:solidFill>
            <a:ln w="12700" cap="flat">
              <a:noFill/>
              <a:miter lim="400000"/>
            </a:ln>
            <a:effectLst/>
          </p:spPr>
          <p:txBody>
            <a:bodyPr wrap="square" lIns="45719" tIns="45719" rIns="45719" bIns="45719" numCol="1" anchor="ctr">
              <a:noAutofit/>
            </a:bodyPr>
            <a:lstStyle/>
            <a:p>
              <a:pPr algn="just"/>
              <a:endParaRPr/>
            </a:p>
          </p:txBody>
        </p:sp>
        <p:sp>
          <p:nvSpPr>
            <p:cNvPr id="8" name="流程图: 数据 10"/>
            <p:cNvSpPr/>
            <p:nvPr/>
          </p:nvSpPr>
          <p:spPr>
            <a:xfrm>
              <a:off x="142874" y="31317"/>
              <a:ext cx="286386" cy="24447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4320" y="0"/>
                  </a:lnTo>
                  <a:lnTo>
                    <a:pt x="21600" y="0"/>
                  </a:lnTo>
                  <a:lnTo>
                    <a:pt x="17280" y="21600"/>
                  </a:lnTo>
                  <a:close/>
                </a:path>
              </a:pathLst>
            </a:custGeom>
            <a:solidFill>
              <a:srgbClr val="5D88E6"/>
            </a:solidFill>
            <a:ln w="12700" cap="flat">
              <a:noFill/>
              <a:miter lim="400000"/>
            </a:ln>
            <a:effectLst/>
          </p:spPr>
          <p:txBody>
            <a:bodyPr wrap="square" lIns="45719" tIns="45719" rIns="45719" bIns="45719" numCol="1" anchor="ctr">
              <a:noAutofit/>
            </a:bodyPr>
            <a:lstStyle/>
            <a:p>
              <a:pPr algn="just"/>
              <a:endParaRPr/>
            </a:p>
          </p:txBody>
        </p:sp>
        <p:sp>
          <p:nvSpPr>
            <p:cNvPr id="9" name="流程图: 数据 12"/>
            <p:cNvSpPr/>
            <p:nvPr/>
          </p:nvSpPr>
          <p:spPr>
            <a:xfrm>
              <a:off x="215264" y="31317"/>
              <a:ext cx="286386" cy="24447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4320" y="0"/>
                  </a:lnTo>
                  <a:lnTo>
                    <a:pt x="21600" y="0"/>
                  </a:lnTo>
                  <a:lnTo>
                    <a:pt x="17280" y="21600"/>
                  </a:lnTo>
                  <a:close/>
                </a:path>
              </a:pathLst>
            </a:custGeom>
            <a:solidFill>
              <a:srgbClr val="FFFFFF"/>
            </a:solidFill>
            <a:ln w="12700" cap="flat">
              <a:noFill/>
              <a:miter lim="400000"/>
            </a:ln>
            <a:effectLst/>
          </p:spPr>
          <p:txBody>
            <a:bodyPr wrap="square" lIns="45719" tIns="45719" rIns="45719" bIns="45719" numCol="1" anchor="ctr">
              <a:noAutofit/>
            </a:bodyPr>
            <a:lstStyle/>
            <a:p>
              <a:pPr algn="just"/>
              <a:endParaRPr/>
            </a:p>
          </p:txBody>
        </p:sp>
        <p:sp>
          <p:nvSpPr>
            <p:cNvPr id="10" name="流程图: 数据 38"/>
            <p:cNvSpPr/>
            <p:nvPr/>
          </p:nvSpPr>
          <p:spPr>
            <a:xfrm>
              <a:off x="251459" y="31317"/>
              <a:ext cx="286387" cy="24447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4320" y="0"/>
                  </a:lnTo>
                  <a:lnTo>
                    <a:pt x="21600" y="0"/>
                  </a:lnTo>
                  <a:lnTo>
                    <a:pt x="17280" y="21600"/>
                  </a:lnTo>
                  <a:close/>
                </a:path>
              </a:pathLst>
            </a:custGeom>
            <a:solidFill>
              <a:srgbClr val="203260"/>
            </a:solidFill>
            <a:ln w="12700" cap="flat">
              <a:noFill/>
              <a:miter lim="400000"/>
            </a:ln>
            <a:effectLst/>
          </p:spPr>
          <p:txBody>
            <a:bodyPr wrap="square" lIns="45719" tIns="45719" rIns="45719" bIns="45719" numCol="1" anchor="ctr">
              <a:noAutofit/>
            </a:bodyPr>
            <a:lstStyle/>
            <a:p>
              <a:pPr algn="just"/>
              <a:endParaRPr/>
            </a:p>
          </p:txBody>
        </p:sp>
        <p:sp>
          <p:nvSpPr>
            <p:cNvPr id="11" name="流程图: 数据 40"/>
            <p:cNvSpPr/>
            <p:nvPr/>
          </p:nvSpPr>
          <p:spPr>
            <a:xfrm>
              <a:off x="323849" y="0"/>
              <a:ext cx="286386" cy="30256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4320" y="0"/>
                  </a:lnTo>
                  <a:lnTo>
                    <a:pt x="21600" y="0"/>
                  </a:lnTo>
                  <a:lnTo>
                    <a:pt x="17280" y="21600"/>
                  </a:lnTo>
                  <a:close/>
                </a:path>
              </a:pathLst>
            </a:custGeom>
            <a:solidFill>
              <a:srgbClr val="FFFFFF"/>
            </a:solidFill>
            <a:ln w="12700" cap="flat">
              <a:noFill/>
              <a:miter lim="400000"/>
            </a:ln>
            <a:effectLst/>
          </p:spPr>
          <p:txBody>
            <a:bodyPr wrap="square" lIns="45719" tIns="45719" rIns="45719" bIns="45719" numCol="1" anchor="ctr">
              <a:noAutofit/>
            </a:bodyPr>
            <a:lstStyle/>
            <a:p>
              <a:pPr algn="just"/>
              <a:endParaRPr/>
            </a:p>
          </p:txBody>
        </p:sp>
      </p:grpSp>
      <p:sp>
        <p:nvSpPr>
          <p:cNvPr id="32" name="Title Text"/>
          <p:cNvSpPr txBox="1">
            <a:spLocks noGrp="1"/>
          </p:cNvSpPr>
          <p:nvPr>
            <p:ph type="title"/>
          </p:nvPr>
        </p:nvSpPr>
        <p:spPr>
          <a:xfrm>
            <a:off x="395017" y="172842"/>
            <a:ext cx="8229613" cy="35218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normAutofit/>
          </a:bodyPr>
          <a:lstStyle/>
          <a:p>
            <a:r>
              <a:t>Title Text</a:t>
            </a:r>
          </a:p>
        </p:txBody>
      </p:sp>
      <p:sp>
        <p:nvSpPr>
          <p:cNvPr id="33" name="Body Level One…"/>
          <p:cNvSpPr txBox="1">
            <a:spLocks noGrp="1"/>
          </p:cNvSpPr>
          <p:nvPr>
            <p:ph type="body" idx="1"/>
          </p:nvPr>
        </p:nvSpPr>
        <p:spPr>
          <a:xfrm>
            <a:off x="457200" y="1200150"/>
            <a:ext cx="8229600" cy="39433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ormAutofit/>
          </a:bodyPr>
          <a:lstStyle/>
          <a:p>
            <a:r>
              <a:t>Body Level One</a:t>
            </a:r>
          </a:p>
          <a:p>
            <a:pPr lvl="1"/>
            <a:r>
              <a:t>Body Level Two</a:t>
            </a:r>
          </a:p>
          <a:p>
            <a:pPr lvl="2"/>
            <a:r>
              <a:t>Body Level Three</a:t>
            </a:r>
          </a:p>
          <a:p>
            <a:pPr lvl="3"/>
            <a:r>
              <a:t>Body Level Four</a:t>
            </a:r>
          </a:p>
          <a:p>
            <a:pPr lvl="4"/>
            <a:r>
              <a:t>Body Level Five</a:t>
            </a:r>
          </a:p>
        </p:txBody>
      </p:sp>
      <p:sp>
        <p:nvSpPr>
          <p:cNvPr id="34" name="Slide Number"/>
          <p:cNvSpPr txBox="1">
            <a:spLocks noGrp="1"/>
          </p:cNvSpPr>
          <p:nvPr>
            <p:ph type="sldNum" sz="quarter" idx="2"/>
          </p:nvPr>
        </p:nvSpPr>
        <p:spPr>
          <a:xfrm>
            <a:off x="4419600" y="4627562"/>
            <a:ext cx="2133600" cy="279401"/>
          </a:xfrm>
          <a:prstGeom prst="rect">
            <a:avLst/>
          </a:prstGeom>
          <a:ln w="12700">
            <a:miter lim="400000"/>
          </a:ln>
        </p:spPr>
        <p:txBody>
          <a:bodyPr wrap="none" lIns="45719" rIns="45719" anchor="ctr">
            <a:spAutoFit/>
          </a:bodyPr>
          <a:lstStyle>
            <a:lvl1pPr algn="r">
              <a:defRPr sz="1200">
                <a:solidFill>
                  <a:srgbClr val="888888"/>
                </a:solidFill>
                <a:latin typeface="微软雅黑"/>
                <a:ea typeface="微软雅黑"/>
                <a:cs typeface="微软雅黑"/>
                <a:sym typeface="微软雅黑"/>
              </a:defRPr>
            </a:lvl1pPr>
          </a:lstStyle>
          <a:p>
            <a:fld id="{86CB4B4D-7CA3-9044-876B-883B54F8677D}" type="slidenum">
              <a:t>‹#›</a:t>
            </a:fld>
            <a:endParaRPr/>
          </a:p>
        </p:txBody>
      </p:sp>
      <p:pic>
        <p:nvPicPr>
          <p:cNvPr id="38" name="图片 37">
            <a:extLst>
              <a:ext uri="{FF2B5EF4-FFF2-40B4-BE49-F238E27FC236}">
                <a16:creationId xmlns:a16="http://schemas.microsoft.com/office/drawing/2014/main" id="{9FA25DC3-3963-4500-8DF4-657BA80F058C}"/>
              </a:ext>
            </a:extLst>
          </p:cNvPr>
          <p:cNvPicPr>
            <a:picLocks noChangeAspect="1"/>
          </p:cNvPicPr>
          <p:nvPr userDrawn="1"/>
        </p:nvPicPr>
        <p:blipFill>
          <a:blip r:embed="rId20" cstate="print">
            <a:extLst>
              <a:ext uri="{28A0092B-C50C-407E-A947-70E740481C1C}">
                <a14:useLocalDpi xmlns:a14="http://schemas.microsoft.com/office/drawing/2010/main" val="0"/>
              </a:ext>
            </a:extLst>
          </a:blip>
          <a:stretch>
            <a:fillRect/>
          </a:stretch>
        </p:blipFill>
        <p:spPr>
          <a:xfrm>
            <a:off x="5515969" y="4782484"/>
            <a:ext cx="1112544" cy="334930"/>
          </a:xfrm>
          <a:prstGeom prst="rect">
            <a:avLst/>
          </a:prstGeom>
        </p:spPr>
      </p:pic>
      <p:pic>
        <p:nvPicPr>
          <p:cNvPr id="39" name="图片 38">
            <a:extLst>
              <a:ext uri="{FF2B5EF4-FFF2-40B4-BE49-F238E27FC236}">
                <a16:creationId xmlns:a16="http://schemas.microsoft.com/office/drawing/2014/main" id="{1D74E8FA-C286-4AAB-8A63-1C559C655CF5}"/>
              </a:ext>
            </a:extLst>
          </p:cNvPr>
          <p:cNvPicPr>
            <a:picLocks noChangeAspect="1"/>
          </p:cNvPicPr>
          <p:nvPr userDrawn="1"/>
        </p:nvPicPr>
        <p:blipFill>
          <a:blip r:embed="rId21" cstate="print">
            <a:extLst>
              <a:ext uri="{28A0092B-C50C-407E-A947-70E740481C1C}">
                <a14:useLocalDpi xmlns:a14="http://schemas.microsoft.com/office/drawing/2010/main" val="0"/>
              </a:ext>
            </a:extLst>
          </a:blip>
          <a:stretch>
            <a:fillRect/>
          </a:stretch>
        </p:blipFill>
        <p:spPr>
          <a:xfrm>
            <a:off x="6790362" y="4816346"/>
            <a:ext cx="1008488" cy="271516"/>
          </a:xfrm>
          <a:prstGeom prst="rect">
            <a:avLst/>
          </a:prstGeom>
        </p:spPr>
      </p:pic>
      <p:pic>
        <p:nvPicPr>
          <p:cNvPr id="40" name="图片 39">
            <a:extLst>
              <a:ext uri="{FF2B5EF4-FFF2-40B4-BE49-F238E27FC236}">
                <a16:creationId xmlns:a16="http://schemas.microsoft.com/office/drawing/2014/main" id="{E23E4533-023E-423E-9003-6798F9245DED}"/>
              </a:ext>
            </a:extLst>
          </p:cNvPr>
          <p:cNvPicPr>
            <a:picLocks noChangeAspect="1"/>
          </p:cNvPicPr>
          <p:nvPr userDrawn="1"/>
        </p:nvPicPr>
        <p:blipFill>
          <a:blip r:embed="rId22" cstate="print">
            <a:extLst>
              <a:ext uri="{28A0092B-C50C-407E-A947-70E740481C1C}">
                <a14:useLocalDpi xmlns:a14="http://schemas.microsoft.com/office/drawing/2010/main" val="0"/>
              </a:ext>
            </a:extLst>
          </a:blip>
          <a:stretch>
            <a:fillRect/>
          </a:stretch>
        </p:blipFill>
        <p:spPr>
          <a:xfrm>
            <a:off x="7960699" y="4819581"/>
            <a:ext cx="857885" cy="268281"/>
          </a:xfrm>
          <a:prstGeom prst="rect">
            <a:avLst/>
          </a:prstGeom>
        </p:spPr>
      </p:pic>
      <p:pic>
        <p:nvPicPr>
          <p:cNvPr id="45" name="图片 44" descr="手机屏幕的截图&#10;&#10;描述已自动生成">
            <a:extLst>
              <a:ext uri="{FF2B5EF4-FFF2-40B4-BE49-F238E27FC236}">
                <a16:creationId xmlns:a16="http://schemas.microsoft.com/office/drawing/2014/main" id="{452214A2-C927-7F47-87A7-D286B240A72D}"/>
              </a:ext>
            </a:extLst>
          </p:cNvPr>
          <p:cNvPicPr>
            <a:picLocks noChangeAspect="1"/>
          </p:cNvPicPr>
          <p:nvPr userDrawn="1"/>
        </p:nvPicPr>
        <p:blipFill>
          <a:blip r:embed="rId23" cstate="print">
            <a:extLst>
              <a:ext uri="{28A0092B-C50C-407E-A947-70E740481C1C}">
                <a14:useLocalDpi xmlns:a14="http://schemas.microsoft.com/office/drawing/2010/main" val="0"/>
              </a:ext>
            </a:extLst>
          </a:blip>
          <a:stretch>
            <a:fillRect/>
          </a:stretch>
        </p:blipFill>
        <p:spPr>
          <a:xfrm>
            <a:off x="4089365" y="4778126"/>
            <a:ext cx="1264755" cy="365374"/>
          </a:xfrm>
          <a:prstGeom prst="rect">
            <a:avLst/>
          </a:prstGeom>
        </p:spPr>
      </p:pic>
    </p:spTree>
    <p:extLst>
      <p:ext uri="{BB962C8B-B14F-4D97-AF65-F5344CB8AC3E}">
        <p14:creationId xmlns:p14="http://schemas.microsoft.com/office/powerpoint/2010/main" val="2459630327"/>
      </p:ext>
    </p:extLst>
  </p:cSld>
  <p:clrMap bg1="lt1" tx1="dk1" bg2="lt2" tx2="dk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50" r:id="rId12"/>
    <p:sldLayoutId id="2147483651" r:id="rId13"/>
    <p:sldLayoutId id="2147483652" r:id="rId14"/>
    <p:sldLayoutId id="2147483653" r:id="rId15"/>
    <p:sldLayoutId id="2147483654" r:id="rId16"/>
    <p:sldLayoutId id="2147483655" r:id="rId17"/>
    <p:sldLayoutId id="2147483657" r:id="rId18"/>
  </p:sldLayoutIdLst>
  <p:transition spd="med"/>
  <p:txStyles>
    <p:titleStyle>
      <a:lvl1pPr marL="0" marR="0" indent="0" algn="l" defTabSz="914400" rtl="0" latinLnBrk="0">
        <a:lnSpc>
          <a:spcPct val="100000"/>
        </a:lnSpc>
        <a:spcBef>
          <a:spcPts val="0"/>
        </a:spcBef>
        <a:spcAft>
          <a:spcPts val="0"/>
        </a:spcAft>
        <a:buClrTx/>
        <a:buSzTx/>
        <a:buFontTx/>
        <a:buNone/>
        <a:tabLst/>
        <a:defRPr sz="1600" b="0" i="0" u="none" strike="noStrike" cap="none" spc="0" baseline="0">
          <a:ln>
            <a:noFill/>
          </a:ln>
          <a:solidFill>
            <a:srgbClr val="203260"/>
          </a:solidFill>
          <a:uFillTx/>
          <a:latin typeface="微软雅黑"/>
          <a:ea typeface="微软雅黑"/>
          <a:cs typeface="微软雅黑"/>
          <a:sym typeface="微软雅黑"/>
        </a:defRPr>
      </a:lvl1pPr>
      <a:lvl2pPr marL="0" marR="0" indent="0" algn="l" defTabSz="914400" rtl="0" latinLnBrk="0">
        <a:lnSpc>
          <a:spcPct val="100000"/>
        </a:lnSpc>
        <a:spcBef>
          <a:spcPts val="0"/>
        </a:spcBef>
        <a:spcAft>
          <a:spcPts val="0"/>
        </a:spcAft>
        <a:buClrTx/>
        <a:buSzTx/>
        <a:buFontTx/>
        <a:buNone/>
        <a:tabLst/>
        <a:defRPr sz="1600" b="0" i="0" u="none" strike="noStrike" cap="none" spc="0" baseline="0">
          <a:ln>
            <a:noFill/>
          </a:ln>
          <a:solidFill>
            <a:srgbClr val="203260"/>
          </a:solidFill>
          <a:uFillTx/>
          <a:latin typeface="微软雅黑"/>
          <a:ea typeface="微软雅黑"/>
          <a:cs typeface="微软雅黑"/>
          <a:sym typeface="微软雅黑"/>
        </a:defRPr>
      </a:lvl2pPr>
      <a:lvl3pPr marL="0" marR="0" indent="0" algn="l" defTabSz="914400" rtl="0" latinLnBrk="0">
        <a:lnSpc>
          <a:spcPct val="100000"/>
        </a:lnSpc>
        <a:spcBef>
          <a:spcPts val="0"/>
        </a:spcBef>
        <a:spcAft>
          <a:spcPts val="0"/>
        </a:spcAft>
        <a:buClrTx/>
        <a:buSzTx/>
        <a:buFontTx/>
        <a:buNone/>
        <a:tabLst/>
        <a:defRPr sz="1600" b="0" i="0" u="none" strike="noStrike" cap="none" spc="0" baseline="0">
          <a:ln>
            <a:noFill/>
          </a:ln>
          <a:solidFill>
            <a:srgbClr val="203260"/>
          </a:solidFill>
          <a:uFillTx/>
          <a:latin typeface="微软雅黑"/>
          <a:ea typeface="微软雅黑"/>
          <a:cs typeface="微软雅黑"/>
          <a:sym typeface="微软雅黑"/>
        </a:defRPr>
      </a:lvl3pPr>
      <a:lvl4pPr marL="0" marR="0" indent="0" algn="l" defTabSz="914400" rtl="0" latinLnBrk="0">
        <a:lnSpc>
          <a:spcPct val="100000"/>
        </a:lnSpc>
        <a:spcBef>
          <a:spcPts val="0"/>
        </a:spcBef>
        <a:spcAft>
          <a:spcPts val="0"/>
        </a:spcAft>
        <a:buClrTx/>
        <a:buSzTx/>
        <a:buFontTx/>
        <a:buNone/>
        <a:tabLst/>
        <a:defRPr sz="1600" b="0" i="0" u="none" strike="noStrike" cap="none" spc="0" baseline="0">
          <a:ln>
            <a:noFill/>
          </a:ln>
          <a:solidFill>
            <a:srgbClr val="203260"/>
          </a:solidFill>
          <a:uFillTx/>
          <a:latin typeface="微软雅黑"/>
          <a:ea typeface="微软雅黑"/>
          <a:cs typeface="微软雅黑"/>
          <a:sym typeface="微软雅黑"/>
        </a:defRPr>
      </a:lvl4pPr>
      <a:lvl5pPr marL="0" marR="0" indent="0" algn="l" defTabSz="914400" rtl="0" latinLnBrk="0">
        <a:lnSpc>
          <a:spcPct val="100000"/>
        </a:lnSpc>
        <a:spcBef>
          <a:spcPts val="0"/>
        </a:spcBef>
        <a:spcAft>
          <a:spcPts val="0"/>
        </a:spcAft>
        <a:buClrTx/>
        <a:buSzTx/>
        <a:buFontTx/>
        <a:buNone/>
        <a:tabLst/>
        <a:defRPr sz="1600" b="0" i="0" u="none" strike="noStrike" cap="none" spc="0" baseline="0">
          <a:ln>
            <a:noFill/>
          </a:ln>
          <a:solidFill>
            <a:srgbClr val="203260"/>
          </a:solidFill>
          <a:uFillTx/>
          <a:latin typeface="微软雅黑"/>
          <a:ea typeface="微软雅黑"/>
          <a:cs typeface="微软雅黑"/>
          <a:sym typeface="微软雅黑"/>
        </a:defRPr>
      </a:lvl5pPr>
      <a:lvl6pPr marL="0" marR="0" indent="0" algn="l" defTabSz="914400" rtl="0" latinLnBrk="0">
        <a:lnSpc>
          <a:spcPct val="100000"/>
        </a:lnSpc>
        <a:spcBef>
          <a:spcPts val="0"/>
        </a:spcBef>
        <a:spcAft>
          <a:spcPts val="0"/>
        </a:spcAft>
        <a:buClrTx/>
        <a:buSzTx/>
        <a:buFontTx/>
        <a:buNone/>
        <a:tabLst/>
        <a:defRPr sz="1600" b="0" i="0" u="none" strike="noStrike" cap="none" spc="0" baseline="0">
          <a:ln>
            <a:noFill/>
          </a:ln>
          <a:solidFill>
            <a:srgbClr val="203260"/>
          </a:solidFill>
          <a:uFillTx/>
          <a:latin typeface="微软雅黑"/>
          <a:ea typeface="微软雅黑"/>
          <a:cs typeface="微软雅黑"/>
          <a:sym typeface="微软雅黑"/>
        </a:defRPr>
      </a:lvl6pPr>
      <a:lvl7pPr marL="0" marR="0" indent="0" algn="l" defTabSz="914400" rtl="0" latinLnBrk="0">
        <a:lnSpc>
          <a:spcPct val="100000"/>
        </a:lnSpc>
        <a:spcBef>
          <a:spcPts val="0"/>
        </a:spcBef>
        <a:spcAft>
          <a:spcPts val="0"/>
        </a:spcAft>
        <a:buClrTx/>
        <a:buSzTx/>
        <a:buFontTx/>
        <a:buNone/>
        <a:tabLst/>
        <a:defRPr sz="1600" b="0" i="0" u="none" strike="noStrike" cap="none" spc="0" baseline="0">
          <a:ln>
            <a:noFill/>
          </a:ln>
          <a:solidFill>
            <a:srgbClr val="203260"/>
          </a:solidFill>
          <a:uFillTx/>
          <a:latin typeface="微软雅黑"/>
          <a:ea typeface="微软雅黑"/>
          <a:cs typeface="微软雅黑"/>
          <a:sym typeface="微软雅黑"/>
        </a:defRPr>
      </a:lvl7pPr>
      <a:lvl8pPr marL="0" marR="0" indent="0" algn="l" defTabSz="914400" rtl="0" latinLnBrk="0">
        <a:lnSpc>
          <a:spcPct val="100000"/>
        </a:lnSpc>
        <a:spcBef>
          <a:spcPts val="0"/>
        </a:spcBef>
        <a:spcAft>
          <a:spcPts val="0"/>
        </a:spcAft>
        <a:buClrTx/>
        <a:buSzTx/>
        <a:buFontTx/>
        <a:buNone/>
        <a:tabLst/>
        <a:defRPr sz="1600" b="0" i="0" u="none" strike="noStrike" cap="none" spc="0" baseline="0">
          <a:ln>
            <a:noFill/>
          </a:ln>
          <a:solidFill>
            <a:srgbClr val="203260"/>
          </a:solidFill>
          <a:uFillTx/>
          <a:latin typeface="微软雅黑"/>
          <a:ea typeface="微软雅黑"/>
          <a:cs typeface="微软雅黑"/>
          <a:sym typeface="微软雅黑"/>
        </a:defRPr>
      </a:lvl8pPr>
      <a:lvl9pPr marL="0" marR="0" indent="0" algn="l" defTabSz="914400" rtl="0" latinLnBrk="0">
        <a:lnSpc>
          <a:spcPct val="100000"/>
        </a:lnSpc>
        <a:spcBef>
          <a:spcPts val="0"/>
        </a:spcBef>
        <a:spcAft>
          <a:spcPts val="0"/>
        </a:spcAft>
        <a:buClrTx/>
        <a:buSzTx/>
        <a:buFontTx/>
        <a:buNone/>
        <a:tabLst/>
        <a:defRPr sz="1600" b="0" i="0" u="none" strike="noStrike" cap="none" spc="0" baseline="0">
          <a:ln>
            <a:noFill/>
          </a:ln>
          <a:solidFill>
            <a:srgbClr val="203260"/>
          </a:solidFill>
          <a:uFillTx/>
          <a:latin typeface="微软雅黑"/>
          <a:ea typeface="微软雅黑"/>
          <a:cs typeface="微软雅黑"/>
          <a:sym typeface="微软雅黑"/>
        </a:defRPr>
      </a:lvl9pPr>
    </p:titleStyle>
    <p:bodyStyle>
      <a:lvl1pPr marL="342900" marR="0" indent="-342265" algn="l" defTabSz="9144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微软雅黑"/>
          <a:ea typeface="微软雅黑"/>
          <a:cs typeface="微软雅黑"/>
          <a:sym typeface="微软雅黑"/>
        </a:defRPr>
      </a:lvl1pPr>
      <a:lvl2pPr marL="783680" marR="0" indent="-325845" algn="l" defTabSz="9144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微软雅黑"/>
          <a:ea typeface="微软雅黑"/>
          <a:cs typeface="微软雅黑"/>
          <a:sym typeface="微软雅黑"/>
        </a:defRPr>
      </a:lvl2pPr>
      <a:lvl3pPr marL="1218988" marR="0" indent="-303953" algn="l" defTabSz="9144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微软雅黑"/>
          <a:ea typeface="微软雅黑"/>
          <a:cs typeface="微软雅黑"/>
          <a:sym typeface="微软雅黑"/>
        </a:defRPr>
      </a:lvl3pPr>
      <a:lvl4pPr marL="1736979" marR="0" indent="-364744" algn="l" defTabSz="9144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微软雅黑"/>
          <a:ea typeface="微软雅黑"/>
          <a:cs typeface="微软雅黑"/>
          <a:sym typeface="微软雅黑"/>
        </a:defRPr>
      </a:lvl4pPr>
      <a:lvl5pPr marL="2194814" marR="0" indent="-364744" algn="l" defTabSz="9144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微软雅黑"/>
          <a:ea typeface="微软雅黑"/>
          <a:cs typeface="微软雅黑"/>
          <a:sym typeface="微软雅黑"/>
        </a:defRPr>
      </a:lvl5pPr>
      <a:lvl6pPr marL="2652014" marR="0" indent="-364744" algn="l" defTabSz="9144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微软雅黑"/>
          <a:ea typeface="微软雅黑"/>
          <a:cs typeface="微软雅黑"/>
          <a:sym typeface="微软雅黑"/>
        </a:defRPr>
      </a:lvl6pPr>
      <a:lvl7pPr marL="3109214" marR="0" indent="-364744" algn="l" defTabSz="9144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微软雅黑"/>
          <a:ea typeface="微软雅黑"/>
          <a:cs typeface="微软雅黑"/>
          <a:sym typeface="微软雅黑"/>
        </a:defRPr>
      </a:lvl7pPr>
      <a:lvl8pPr marL="3566413" marR="0" indent="-364743" algn="l" defTabSz="9144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微软雅黑"/>
          <a:ea typeface="微软雅黑"/>
          <a:cs typeface="微软雅黑"/>
          <a:sym typeface="微软雅黑"/>
        </a:defRPr>
      </a:lvl8pPr>
      <a:lvl9pPr marL="4023614" marR="0" indent="-364744" algn="l" defTabSz="9144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微软雅黑"/>
          <a:ea typeface="微软雅黑"/>
          <a:cs typeface="微软雅黑"/>
          <a:sym typeface="微软雅黑"/>
        </a:defRPr>
      </a:lvl9pPr>
    </p:bodyStyle>
    <p:otherStyle>
      <a:lvl1pPr marL="0" marR="0" indent="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微软雅黑"/>
        </a:defRPr>
      </a:lvl1pPr>
      <a:lvl2pPr marL="0" marR="0" indent="4572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微软雅黑"/>
        </a:defRPr>
      </a:lvl2pPr>
      <a:lvl3pPr marL="0" marR="0" indent="9144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微软雅黑"/>
        </a:defRPr>
      </a:lvl3pPr>
      <a:lvl4pPr marL="0" marR="0" indent="13716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微软雅黑"/>
        </a:defRPr>
      </a:lvl4pPr>
      <a:lvl5pPr marL="0" marR="0" indent="18288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微软雅黑"/>
        </a:defRPr>
      </a:lvl5pPr>
      <a:lvl6pPr marL="0" marR="0" indent="22860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微软雅黑"/>
        </a:defRPr>
      </a:lvl6pPr>
      <a:lvl7pPr marL="0" marR="0" indent="27432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微软雅黑"/>
        </a:defRPr>
      </a:lvl7pPr>
      <a:lvl8pPr marL="0" marR="0" indent="32004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微软雅黑"/>
        </a:defRPr>
      </a:lvl8pPr>
      <a:lvl9pPr marL="0" marR="0" indent="36576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微软雅黑"/>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11.png"/></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31.wmf"/><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image" Target="../media/image32.emf"/></Relationships>
</file>

<file path=ppt/slides/_rels/slide23.xml.rels><?xml version="1.0" encoding="UTF-8" standalone="yes"?>
<Relationships xmlns="http://schemas.openxmlformats.org/package/2006/relationships"><Relationship Id="rId3" Type="http://schemas.openxmlformats.org/officeDocument/2006/relationships/image" Target="../media/image33.wmf"/><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10.xml"/><Relationship Id="rId1" Type="http://schemas.openxmlformats.org/officeDocument/2006/relationships/slideLayout" Target="../slideLayouts/slideLayout5.xml"/><Relationship Id="rId5" Type="http://schemas.openxmlformats.org/officeDocument/2006/relationships/image" Target="../media/image36.emf"/><Relationship Id="rId4" Type="http://schemas.openxmlformats.org/officeDocument/2006/relationships/image" Target="../media/image35.em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1.xml"/><Relationship Id="rId1" Type="http://schemas.openxmlformats.org/officeDocument/2006/relationships/slideLayout" Target="../slideLayouts/slideLayout5.xml"/><Relationship Id="rId4" Type="http://schemas.openxmlformats.org/officeDocument/2006/relationships/image" Target="../media/image38.png"/></Relationships>
</file>

<file path=ppt/slides/_rels/slide2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4.xml"/><Relationship Id="rId1" Type="http://schemas.openxmlformats.org/officeDocument/2006/relationships/slideLayout" Target="../slideLayouts/slideLayout5.xml"/><Relationship Id="rId4" Type="http://schemas.openxmlformats.org/officeDocument/2006/relationships/image" Target="../media/image4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notesSlide" Target="../notesSlides/notesSlide17.xml"/><Relationship Id="rId1" Type="http://schemas.openxmlformats.org/officeDocument/2006/relationships/slideLayout" Target="../slideLayouts/slideLayout5.xml"/><Relationship Id="rId5" Type="http://schemas.openxmlformats.org/officeDocument/2006/relationships/image" Target="../media/image54.png"/><Relationship Id="rId4" Type="http://schemas.openxmlformats.org/officeDocument/2006/relationships/image" Target="../media/image53.emf"/></Relationships>
</file>

<file path=ppt/slides/_rels/slide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10.xml"/><Relationship Id="rId6" Type="http://schemas.openxmlformats.org/officeDocument/2006/relationships/image" Target="../media/image56.jpg"/><Relationship Id="rId5" Type="http://schemas.openxmlformats.org/officeDocument/2006/relationships/image" Target="../media/image55.jpe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03260"/>
        </a:solidFill>
        <a:effectLst/>
      </p:bgPr>
    </p:bg>
    <p:spTree>
      <p:nvGrpSpPr>
        <p:cNvPr id="1" name=""/>
        <p:cNvGrpSpPr/>
        <p:nvPr/>
      </p:nvGrpSpPr>
      <p:grpSpPr>
        <a:xfrm>
          <a:off x="0" y="0"/>
          <a:ext cx="0" cy="0"/>
          <a:chOff x="0" y="0"/>
          <a:chExt cx="0" cy="0"/>
        </a:xfrm>
      </p:grpSpPr>
      <p:pic>
        <p:nvPicPr>
          <p:cNvPr id="215" name="图片 1" descr="图片 1"/>
          <p:cNvPicPr>
            <a:picLocks noChangeAspect="1"/>
          </p:cNvPicPr>
          <p:nvPr/>
        </p:nvPicPr>
        <p:blipFill>
          <a:blip r:embed="rId3"/>
          <a:stretch>
            <a:fillRect/>
          </a:stretch>
        </p:blipFill>
        <p:spPr>
          <a:xfrm>
            <a:off x="-1" y="195486"/>
            <a:ext cx="9144001" cy="5143500"/>
          </a:xfrm>
          <a:prstGeom prst="rect">
            <a:avLst/>
          </a:prstGeom>
          <a:ln w="12700">
            <a:miter lim="400000"/>
          </a:ln>
        </p:spPr>
      </p:pic>
      <p:grpSp>
        <p:nvGrpSpPr>
          <p:cNvPr id="218" name="组合 7"/>
          <p:cNvGrpSpPr/>
          <p:nvPr/>
        </p:nvGrpSpPr>
        <p:grpSpPr>
          <a:xfrm>
            <a:off x="3152139" y="2402839"/>
            <a:ext cx="3008631" cy="1010921"/>
            <a:chOff x="0" y="0"/>
            <a:chExt cx="3008629" cy="1010919"/>
          </a:xfrm>
        </p:grpSpPr>
        <p:pic>
          <p:nvPicPr>
            <p:cNvPr id="216" name="图片 4" descr="图片 4"/>
            <p:cNvPicPr>
              <a:picLocks noChangeAspect="1"/>
            </p:cNvPicPr>
            <p:nvPr/>
          </p:nvPicPr>
          <p:blipFill>
            <a:blip r:embed="rId4"/>
            <a:stretch>
              <a:fillRect/>
            </a:stretch>
          </p:blipFill>
          <p:spPr>
            <a:xfrm>
              <a:off x="0" y="331469"/>
              <a:ext cx="1329690" cy="270511"/>
            </a:xfrm>
            <a:prstGeom prst="rect">
              <a:avLst/>
            </a:prstGeom>
            <a:ln w="12700" cap="flat">
              <a:noFill/>
              <a:miter lim="400000"/>
            </a:ln>
            <a:effectLst/>
          </p:spPr>
        </p:pic>
        <p:pic>
          <p:nvPicPr>
            <p:cNvPr id="217" name="图片 5" descr="图片 5"/>
            <p:cNvPicPr>
              <a:picLocks noChangeAspect="1"/>
            </p:cNvPicPr>
            <p:nvPr/>
          </p:nvPicPr>
          <p:blipFill>
            <a:blip r:embed="rId5"/>
            <a:stretch>
              <a:fillRect/>
            </a:stretch>
          </p:blipFill>
          <p:spPr>
            <a:xfrm>
              <a:off x="1578609" y="0"/>
              <a:ext cx="1430021" cy="1010920"/>
            </a:xfrm>
            <a:prstGeom prst="rect">
              <a:avLst/>
            </a:prstGeom>
            <a:ln w="12700" cap="flat">
              <a:noFill/>
              <a:miter lim="400000"/>
            </a:ln>
            <a:effectLst/>
          </p:spPr>
        </p:pic>
      </p:grpSp>
      <p:sp>
        <p:nvSpPr>
          <p:cNvPr id="220" name="直接连接符 8"/>
          <p:cNvSpPr/>
          <p:nvPr/>
        </p:nvSpPr>
        <p:spPr>
          <a:xfrm>
            <a:off x="2183129" y="2630170"/>
            <a:ext cx="5098417" cy="1"/>
          </a:xfrm>
          <a:prstGeom prst="line">
            <a:avLst/>
          </a:prstGeom>
          <a:ln>
            <a:solidFill>
              <a:srgbClr val="3F5078"/>
            </a:solidFill>
          </a:ln>
        </p:spPr>
        <p:txBody>
          <a:bodyPr lIns="45719" rIns="45719"/>
          <a:lstStyle/>
          <a:p>
            <a:endParaRPr/>
          </a:p>
        </p:txBody>
      </p:sp>
      <p:sp>
        <p:nvSpPr>
          <p:cNvPr id="8" name="矩形 34">
            <a:extLst>
              <a:ext uri="{FF2B5EF4-FFF2-40B4-BE49-F238E27FC236}">
                <a16:creationId xmlns:a16="http://schemas.microsoft.com/office/drawing/2014/main" id="{66C4666A-3907-4A90-97FD-6449EAAE610E}"/>
              </a:ext>
            </a:extLst>
          </p:cNvPr>
          <p:cNvSpPr txBox="1"/>
          <p:nvPr/>
        </p:nvSpPr>
        <p:spPr>
          <a:xfrm>
            <a:off x="2299012" y="2059936"/>
            <a:ext cx="4901219" cy="453457"/>
          </a:xfrm>
          <a:prstGeom prst="rect">
            <a:avLst/>
          </a:prstGeom>
          <a:ln w="12700">
            <a:miter lim="400000"/>
          </a:ln>
        </p:spPr>
        <p:txBody>
          <a:bodyPr wrap="square" lIns="45719" rIns="45719">
            <a:spAutoFit/>
          </a:bodyPr>
          <a:lstStyle/>
          <a:p>
            <a:pPr algn="ctr">
              <a:lnSpc>
                <a:spcPct val="130000"/>
              </a:lnSpc>
              <a:defRPr sz="3600" b="1">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rPr lang="zh-CN" altLang="en-US" sz="2000" b="1" dirty="0">
                <a:solidFill>
                  <a:prstClr val="white"/>
                </a:solidFill>
                <a:ea typeface="印品黑体" panose="00000500000000000000" pitchFamily="2" charset="-122"/>
                <a:sym typeface="微软雅黑" panose="020B0503020204020204" charset="-122"/>
              </a:rPr>
              <a:t>蓝鲸低代码平台二次开发及构建部署</a:t>
            </a:r>
          </a:p>
        </p:txBody>
      </p:sp>
    </p:spTree>
    <p:extLst>
      <p:ext uri="{BB962C8B-B14F-4D97-AF65-F5344CB8AC3E}">
        <p14:creationId xmlns:p14="http://schemas.microsoft.com/office/powerpoint/2010/main" val="3688523383"/>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蓝鲸可视化开发平台 </a:t>
            </a:r>
            <a:r>
              <a:rPr lang="en-US" altLang="zh-CN" dirty="0"/>
              <a:t>—— </a:t>
            </a:r>
            <a:r>
              <a:rPr lang="zh-CN" altLang="en-US" dirty="0"/>
              <a:t>应用工程源码下载</a:t>
            </a:r>
          </a:p>
        </p:txBody>
      </p:sp>
      <p:pic>
        <p:nvPicPr>
          <p:cNvPr id="8" name="图片 7">
            <a:extLst>
              <a:ext uri="{FF2B5EF4-FFF2-40B4-BE49-F238E27FC236}">
                <a16:creationId xmlns:a16="http://schemas.microsoft.com/office/drawing/2014/main" id="{A9D821C2-2066-2D45-BC06-CA250B26C923}"/>
              </a:ext>
            </a:extLst>
          </p:cNvPr>
          <p:cNvPicPr>
            <a:picLocks noChangeAspect="1"/>
          </p:cNvPicPr>
          <p:nvPr/>
        </p:nvPicPr>
        <p:blipFill>
          <a:blip r:embed="rId2"/>
          <a:stretch>
            <a:fillRect/>
          </a:stretch>
        </p:blipFill>
        <p:spPr>
          <a:xfrm>
            <a:off x="3613464" y="1095586"/>
            <a:ext cx="5122992" cy="2952328"/>
          </a:xfrm>
          <a:prstGeom prst="rect">
            <a:avLst/>
          </a:prstGeom>
        </p:spPr>
      </p:pic>
      <p:sp>
        <p:nvSpPr>
          <p:cNvPr id="5" name="文本框 4">
            <a:extLst>
              <a:ext uri="{FF2B5EF4-FFF2-40B4-BE49-F238E27FC236}">
                <a16:creationId xmlns:a16="http://schemas.microsoft.com/office/drawing/2014/main" id="{A832027F-48DF-FB45-93AA-B50B72E5A349}"/>
              </a:ext>
            </a:extLst>
          </p:cNvPr>
          <p:cNvSpPr txBox="1"/>
          <p:nvPr/>
        </p:nvSpPr>
        <p:spPr>
          <a:xfrm>
            <a:off x="365554" y="1707654"/>
            <a:ext cx="2838294" cy="1059008"/>
          </a:xfrm>
          <a:prstGeom prst="rect">
            <a:avLst/>
          </a:prstGeom>
          <a:noFill/>
        </p:spPr>
        <p:txBody>
          <a:bodyPr wrap="square" rtlCol="0">
            <a:spAutoFit/>
          </a:bodyPr>
          <a:lstStyle/>
          <a:p>
            <a:pPr marL="285750" indent="-285750">
              <a:lnSpc>
                <a:spcPct val="200000"/>
              </a:lnSpc>
              <a:buFont typeface="Wingdings" panose="05000000000000000000" pitchFamily="2" charset="2"/>
              <a:buChar char="l"/>
            </a:pPr>
            <a:r>
              <a:rPr lang="zh-CN" altLang="en-US" sz="1100" dirty="0">
                <a:latin typeface="+mn-ea"/>
              </a:rPr>
              <a:t>我的应用  </a:t>
            </a:r>
            <a:r>
              <a:rPr lang="en-US" altLang="zh-CN" sz="1100" dirty="0">
                <a:latin typeface="+mn-ea"/>
              </a:rPr>
              <a:t>=&gt;</a:t>
            </a:r>
            <a:r>
              <a:rPr lang="zh-CN" altLang="en-US" sz="1100" dirty="0">
                <a:latin typeface="+mn-ea"/>
              </a:rPr>
              <a:t>  选择应用</a:t>
            </a:r>
            <a:endParaRPr lang="en-US" altLang="zh-CN" sz="1100" dirty="0">
              <a:latin typeface="+mn-ea"/>
            </a:endParaRPr>
          </a:p>
          <a:p>
            <a:pPr marL="285750" indent="-285750">
              <a:lnSpc>
                <a:spcPct val="200000"/>
              </a:lnSpc>
              <a:buFont typeface="Wingdings" panose="05000000000000000000" pitchFamily="2" charset="2"/>
              <a:buChar char="l"/>
            </a:pPr>
            <a:r>
              <a:rPr lang="zh-CN" altLang="en-US" sz="1100" dirty="0">
                <a:latin typeface="+mn-ea"/>
              </a:rPr>
              <a:t>在菜单栏中选中下载源码，即可把整个应用工程的源码下载到本地</a:t>
            </a:r>
            <a:endParaRPr lang="en-US" altLang="zh-CN" sz="1100" dirty="0">
              <a:latin typeface="+mn-ea"/>
            </a:endParaRPr>
          </a:p>
        </p:txBody>
      </p:sp>
    </p:spTree>
    <p:extLst>
      <p:ext uri="{BB962C8B-B14F-4D97-AF65-F5344CB8AC3E}">
        <p14:creationId xmlns:p14="http://schemas.microsoft.com/office/powerpoint/2010/main" val="2487995088"/>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蓝鲸可视化开发平台 </a:t>
            </a:r>
            <a:r>
              <a:rPr lang="en-US" altLang="zh-CN" dirty="0"/>
              <a:t>—— </a:t>
            </a:r>
            <a:r>
              <a:rPr lang="zh-CN" altLang="en-US" dirty="0"/>
              <a:t>应用工程源码下载</a:t>
            </a:r>
          </a:p>
        </p:txBody>
      </p:sp>
      <p:sp>
        <p:nvSpPr>
          <p:cNvPr id="5" name="文本框 4">
            <a:extLst>
              <a:ext uri="{FF2B5EF4-FFF2-40B4-BE49-F238E27FC236}">
                <a16:creationId xmlns:a16="http://schemas.microsoft.com/office/drawing/2014/main" id="{A832027F-48DF-FB45-93AA-B50B72E5A349}"/>
              </a:ext>
            </a:extLst>
          </p:cNvPr>
          <p:cNvSpPr txBox="1"/>
          <p:nvPr/>
        </p:nvSpPr>
        <p:spPr>
          <a:xfrm>
            <a:off x="251520" y="1707654"/>
            <a:ext cx="2520280" cy="1736116"/>
          </a:xfrm>
          <a:prstGeom prst="rect">
            <a:avLst/>
          </a:prstGeom>
          <a:noFill/>
        </p:spPr>
        <p:txBody>
          <a:bodyPr wrap="square" rtlCol="0">
            <a:spAutoFit/>
          </a:bodyPr>
          <a:lstStyle/>
          <a:p>
            <a:pPr marL="285750" indent="-285750">
              <a:lnSpc>
                <a:spcPct val="200000"/>
              </a:lnSpc>
              <a:buFont typeface="Wingdings" panose="05000000000000000000" pitchFamily="2" charset="2"/>
              <a:buChar char="l"/>
            </a:pPr>
            <a:r>
              <a:rPr lang="zh-CN" altLang="en-US" sz="1100" dirty="0">
                <a:latin typeface="+mn-ea"/>
              </a:rPr>
              <a:t>点击下载源码后，会有具体的操作指引</a:t>
            </a:r>
            <a:endParaRPr lang="en-US" altLang="zh-CN" sz="1100" dirty="0">
              <a:latin typeface="+mn-ea"/>
            </a:endParaRPr>
          </a:p>
          <a:p>
            <a:pPr marL="285750" indent="-285750">
              <a:lnSpc>
                <a:spcPct val="200000"/>
              </a:lnSpc>
              <a:buFont typeface="Wingdings" panose="05000000000000000000" pitchFamily="2" charset="2"/>
              <a:buChar char="l"/>
            </a:pPr>
            <a:r>
              <a:rPr lang="zh-CN" altLang="en-US" sz="1100" dirty="0">
                <a:latin typeface="+mn-ea"/>
              </a:rPr>
              <a:t>下载完源码在本地打开工程，根据指引的操作就可以在本地运行项目</a:t>
            </a:r>
            <a:endParaRPr lang="en-US" altLang="zh-CN" sz="1100" dirty="0">
              <a:latin typeface="+mn-ea"/>
            </a:endParaRPr>
          </a:p>
        </p:txBody>
      </p:sp>
      <p:pic>
        <p:nvPicPr>
          <p:cNvPr id="4" name="图片 3">
            <a:extLst>
              <a:ext uri="{FF2B5EF4-FFF2-40B4-BE49-F238E27FC236}">
                <a16:creationId xmlns:a16="http://schemas.microsoft.com/office/drawing/2014/main" id="{3D80FF61-BFA0-1445-8CCF-25F40E98EA32}"/>
              </a:ext>
            </a:extLst>
          </p:cNvPr>
          <p:cNvPicPr>
            <a:picLocks noChangeAspect="1"/>
          </p:cNvPicPr>
          <p:nvPr/>
        </p:nvPicPr>
        <p:blipFill>
          <a:blip r:embed="rId2"/>
          <a:stretch>
            <a:fillRect/>
          </a:stretch>
        </p:blipFill>
        <p:spPr>
          <a:xfrm>
            <a:off x="3059832" y="709811"/>
            <a:ext cx="5869463" cy="3734147"/>
          </a:xfrm>
          <a:prstGeom prst="rect">
            <a:avLst/>
          </a:prstGeom>
        </p:spPr>
      </p:pic>
    </p:spTree>
    <p:extLst>
      <p:ext uri="{BB962C8B-B14F-4D97-AF65-F5344CB8AC3E}">
        <p14:creationId xmlns:p14="http://schemas.microsoft.com/office/powerpoint/2010/main" val="3722807424"/>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蓝鲸可视化开发平台 </a:t>
            </a:r>
            <a:r>
              <a:rPr lang="en-US" altLang="zh-CN" dirty="0"/>
              <a:t>—— </a:t>
            </a:r>
            <a:r>
              <a:rPr lang="zh-CN" altLang="en-US" dirty="0"/>
              <a:t>结构讲解</a:t>
            </a:r>
          </a:p>
        </p:txBody>
      </p:sp>
      <p:sp>
        <p:nvSpPr>
          <p:cNvPr id="5" name="文本框 4"/>
          <p:cNvSpPr txBox="1"/>
          <p:nvPr/>
        </p:nvSpPr>
        <p:spPr>
          <a:xfrm>
            <a:off x="378623" y="1275606"/>
            <a:ext cx="3119441" cy="2413225"/>
          </a:xfrm>
          <a:prstGeom prst="rect">
            <a:avLst/>
          </a:prstGeom>
          <a:noFill/>
        </p:spPr>
        <p:txBody>
          <a:bodyPr wrap="square" rtlCol="0">
            <a:spAutoFit/>
          </a:bodyPr>
          <a:lstStyle/>
          <a:p>
            <a:pPr marL="285750" indent="-285750">
              <a:lnSpc>
                <a:spcPct val="200000"/>
              </a:lnSpc>
              <a:buFont typeface="Wingdings" panose="05000000000000000000" pitchFamily="2" charset="2"/>
              <a:buChar char="l"/>
            </a:pPr>
            <a:r>
              <a:rPr lang="en" altLang="zh-CN" sz="1100" dirty="0">
                <a:latin typeface="+mn-ea"/>
              </a:rPr>
              <a:t>Client</a:t>
            </a:r>
            <a:r>
              <a:rPr lang="zh-CN" altLang="en-US" sz="1100" dirty="0">
                <a:latin typeface="+mn-ea"/>
              </a:rPr>
              <a:t> </a:t>
            </a:r>
            <a:r>
              <a:rPr lang="en" altLang="zh-CN" sz="1100" dirty="0">
                <a:latin typeface="+mn-ea"/>
              </a:rPr>
              <a:t> </a:t>
            </a:r>
            <a:r>
              <a:rPr lang="zh-CN" altLang="en-US" sz="1100" dirty="0">
                <a:latin typeface="+mn-ea"/>
              </a:rPr>
              <a:t>  前端源码目录</a:t>
            </a:r>
            <a:endParaRPr lang="en-US" altLang="zh-CN" sz="1100" dirty="0">
              <a:latin typeface="+mn-ea"/>
            </a:endParaRPr>
          </a:p>
          <a:p>
            <a:pPr marL="742950" lvl="1" indent="-285750">
              <a:lnSpc>
                <a:spcPct val="200000"/>
              </a:lnSpc>
              <a:buFont typeface="Wingdings" panose="05000000000000000000" pitchFamily="2" charset="2"/>
              <a:buChar char="l"/>
            </a:pPr>
            <a:r>
              <a:rPr lang="en" altLang="zh-CN" sz="1100" dirty="0" err="1">
                <a:latin typeface="+mn-ea"/>
              </a:rPr>
              <a:t>Main.js</a:t>
            </a:r>
            <a:r>
              <a:rPr lang="en" altLang="zh-CN" sz="1100" dirty="0">
                <a:latin typeface="+mn-ea"/>
              </a:rPr>
              <a:t>    </a:t>
            </a:r>
            <a:r>
              <a:rPr lang="zh-CN" altLang="en" sz="1100" dirty="0">
                <a:latin typeface="+mn-ea"/>
              </a:rPr>
              <a:t>主入口</a:t>
            </a:r>
            <a:endParaRPr lang="en-US" altLang="zh-CN" sz="1100" dirty="0">
              <a:latin typeface="+mn-ea"/>
            </a:endParaRPr>
          </a:p>
          <a:p>
            <a:pPr marL="742950" lvl="1" indent="-285750">
              <a:lnSpc>
                <a:spcPct val="200000"/>
              </a:lnSpc>
              <a:buFont typeface="Wingdings" panose="05000000000000000000" pitchFamily="2" charset="2"/>
              <a:buChar char="l"/>
            </a:pPr>
            <a:r>
              <a:rPr lang="en" altLang="zh-CN" sz="1100" dirty="0">
                <a:latin typeface="+mn-ea"/>
              </a:rPr>
              <a:t>Views  </a:t>
            </a:r>
            <a:r>
              <a:rPr lang="zh-CN" altLang="en-US" sz="1100" dirty="0">
                <a:latin typeface="+mn-ea"/>
              </a:rPr>
              <a:t> 页面目录</a:t>
            </a:r>
            <a:endParaRPr lang="en-US" altLang="zh-CN" sz="1100" dirty="0">
              <a:latin typeface="+mn-ea"/>
            </a:endParaRPr>
          </a:p>
          <a:p>
            <a:pPr marL="742950" lvl="1" indent="-285750">
              <a:lnSpc>
                <a:spcPct val="200000"/>
              </a:lnSpc>
              <a:buFont typeface="Wingdings" panose="05000000000000000000" pitchFamily="2" charset="2"/>
              <a:buChar char="l"/>
            </a:pPr>
            <a:r>
              <a:rPr lang="en-US" altLang="zh-CN" sz="1100" dirty="0">
                <a:latin typeface="+mn-ea"/>
              </a:rPr>
              <a:t>Components</a:t>
            </a:r>
            <a:r>
              <a:rPr lang="zh-CN" altLang="en-US" sz="1100" dirty="0">
                <a:latin typeface="+mn-ea"/>
              </a:rPr>
              <a:t>   组件目录</a:t>
            </a:r>
            <a:endParaRPr lang="en-US" altLang="zh-CN" sz="1100" dirty="0">
              <a:latin typeface="+mn-ea"/>
            </a:endParaRPr>
          </a:p>
          <a:p>
            <a:pPr marL="742950" lvl="1" indent="-285750">
              <a:lnSpc>
                <a:spcPct val="200000"/>
              </a:lnSpc>
              <a:buFont typeface="Wingdings" panose="05000000000000000000" pitchFamily="2" charset="2"/>
              <a:buChar char="l"/>
            </a:pPr>
            <a:r>
              <a:rPr lang="en-US" altLang="zh-CN" sz="1100" dirty="0" err="1">
                <a:latin typeface="+mn-ea"/>
              </a:rPr>
              <a:t>Css</a:t>
            </a:r>
            <a:r>
              <a:rPr lang="zh-CN" altLang="en-US" sz="1100" dirty="0">
                <a:latin typeface="+mn-ea"/>
              </a:rPr>
              <a:t>   </a:t>
            </a:r>
            <a:r>
              <a:rPr lang="en-US" altLang="zh-CN" sz="1100" dirty="0" err="1">
                <a:latin typeface="+mn-ea"/>
              </a:rPr>
              <a:t>css</a:t>
            </a:r>
            <a:r>
              <a:rPr lang="zh-CN" altLang="en-US" sz="1100" dirty="0">
                <a:latin typeface="+mn-ea"/>
              </a:rPr>
              <a:t>样式文件目录</a:t>
            </a:r>
            <a:endParaRPr lang="en-US" altLang="zh-CN" sz="1100" dirty="0">
              <a:latin typeface="+mn-ea"/>
            </a:endParaRPr>
          </a:p>
          <a:p>
            <a:pPr marL="742950" lvl="1" indent="-285750">
              <a:lnSpc>
                <a:spcPct val="200000"/>
              </a:lnSpc>
              <a:buFont typeface="Wingdings" panose="05000000000000000000" pitchFamily="2" charset="2"/>
              <a:buChar char="l"/>
            </a:pPr>
            <a:r>
              <a:rPr lang="en-US" altLang="zh-CN" sz="1100" dirty="0">
                <a:latin typeface="+mn-ea"/>
              </a:rPr>
              <a:t>Static</a:t>
            </a:r>
            <a:r>
              <a:rPr lang="zh-CN" altLang="en-US" sz="1100" dirty="0">
                <a:latin typeface="+mn-ea"/>
              </a:rPr>
              <a:t>   静态资源目录</a:t>
            </a:r>
            <a:endParaRPr lang="en-US" altLang="zh-CN" sz="1100" dirty="0">
              <a:latin typeface="+mn-ea"/>
            </a:endParaRPr>
          </a:p>
          <a:p>
            <a:pPr marL="285750" indent="-285750">
              <a:lnSpc>
                <a:spcPct val="200000"/>
              </a:lnSpc>
              <a:buFont typeface="Wingdings" panose="05000000000000000000" pitchFamily="2" charset="2"/>
              <a:buChar char="l"/>
            </a:pPr>
            <a:r>
              <a:rPr lang="en" altLang="zh-CN" sz="1100" dirty="0" err="1">
                <a:latin typeface="+mn-ea"/>
              </a:rPr>
              <a:t>package.json</a:t>
            </a:r>
            <a:r>
              <a:rPr lang="en" altLang="zh-CN" sz="1100" dirty="0">
                <a:latin typeface="+mn-ea"/>
              </a:rPr>
              <a:t> </a:t>
            </a:r>
            <a:r>
              <a:rPr lang="zh-CN" altLang="en-US" sz="1100" dirty="0">
                <a:latin typeface="+mn-ea"/>
              </a:rPr>
              <a:t> 应用描述文件</a:t>
            </a:r>
          </a:p>
        </p:txBody>
      </p:sp>
      <p:grpSp>
        <p:nvGrpSpPr>
          <p:cNvPr id="9" name="组合 8">
            <a:extLst>
              <a:ext uri="{FF2B5EF4-FFF2-40B4-BE49-F238E27FC236}">
                <a16:creationId xmlns:a16="http://schemas.microsoft.com/office/drawing/2014/main" id="{4ED10DCD-31E7-2145-8E60-787B4AF6149F}"/>
              </a:ext>
            </a:extLst>
          </p:cNvPr>
          <p:cNvGrpSpPr/>
          <p:nvPr/>
        </p:nvGrpSpPr>
        <p:grpSpPr>
          <a:xfrm>
            <a:off x="7092280" y="455288"/>
            <a:ext cx="1789513" cy="4276702"/>
            <a:chOff x="7092280" y="357769"/>
            <a:chExt cx="1789513" cy="4276702"/>
          </a:xfrm>
        </p:grpSpPr>
        <p:pic>
          <p:nvPicPr>
            <p:cNvPr id="7" name="图片 6">
              <a:extLst>
                <a:ext uri="{FF2B5EF4-FFF2-40B4-BE49-F238E27FC236}">
                  <a16:creationId xmlns:a16="http://schemas.microsoft.com/office/drawing/2014/main" id="{2B2379F9-2DE9-A34B-8259-80AB314C6446}"/>
                </a:ext>
              </a:extLst>
            </p:cNvPr>
            <p:cNvPicPr>
              <a:picLocks noChangeAspect="1"/>
            </p:cNvPicPr>
            <p:nvPr/>
          </p:nvPicPr>
          <p:blipFill>
            <a:blip r:embed="rId2"/>
            <a:stretch>
              <a:fillRect/>
            </a:stretch>
          </p:blipFill>
          <p:spPr>
            <a:xfrm>
              <a:off x="7092280" y="357769"/>
              <a:ext cx="1789513" cy="4276702"/>
            </a:xfrm>
            <a:prstGeom prst="rect">
              <a:avLst/>
            </a:prstGeom>
          </p:spPr>
        </p:pic>
        <p:sp>
          <p:nvSpPr>
            <p:cNvPr id="8" name="矩形 7">
              <a:extLst>
                <a:ext uri="{FF2B5EF4-FFF2-40B4-BE49-F238E27FC236}">
                  <a16:creationId xmlns:a16="http://schemas.microsoft.com/office/drawing/2014/main" id="{88D40CC8-0C0E-B749-82C8-9959D22F3E05}"/>
                </a:ext>
              </a:extLst>
            </p:cNvPr>
            <p:cNvSpPr/>
            <p:nvPr/>
          </p:nvSpPr>
          <p:spPr>
            <a:xfrm>
              <a:off x="7380831" y="591604"/>
              <a:ext cx="1367633" cy="828018"/>
            </a:xfrm>
            <a:prstGeom prst="rect">
              <a:avLst/>
            </a:prstGeom>
            <a:noFill/>
            <a:ln w="25400" cap="flat">
              <a:solidFill>
                <a:srgbClr val="FF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000000"/>
                </a:solidFill>
                <a:effectLst/>
                <a:uFillTx/>
                <a:latin typeface="Arial"/>
                <a:ea typeface="Arial"/>
                <a:cs typeface="Arial"/>
                <a:sym typeface="Arial"/>
              </a:endParaRPr>
            </a:p>
          </p:txBody>
        </p:sp>
      </p:grpSp>
      <p:pic>
        <p:nvPicPr>
          <p:cNvPr id="10" name="图片 9">
            <a:extLst>
              <a:ext uri="{FF2B5EF4-FFF2-40B4-BE49-F238E27FC236}">
                <a16:creationId xmlns:a16="http://schemas.microsoft.com/office/drawing/2014/main" id="{8B185CAF-AFD4-E84A-BF7F-A5C956810192}"/>
              </a:ext>
            </a:extLst>
          </p:cNvPr>
          <p:cNvPicPr>
            <a:picLocks noChangeAspect="1"/>
          </p:cNvPicPr>
          <p:nvPr/>
        </p:nvPicPr>
        <p:blipFill>
          <a:blip r:embed="rId3"/>
          <a:stretch>
            <a:fillRect/>
          </a:stretch>
        </p:blipFill>
        <p:spPr>
          <a:xfrm>
            <a:off x="3707904" y="483518"/>
            <a:ext cx="2964697" cy="4276702"/>
          </a:xfrm>
          <a:prstGeom prst="rect">
            <a:avLst/>
          </a:prstGeom>
        </p:spPr>
      </p:pic>
    </p:spTree>
    <p:extLst>
      <p:ext uri="{BB962C8B-B14F-4D97-AF65-F5344CB8AC3E}">
        <p14:creationId xmlns:p14="http://schemas.microsoft.com/office/powerpoint/2010/main" val="527440648"/>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蓝鲸可视化开发平台 </a:t>
            </a:r>
            <a:r>
              <a:rPr lang="en-US" altLang="zh-CN" dirty="0"/>
              <a:t>—— </a:t>
            </a:r>
            <a:r>
              <a:rPr lang="zh-CN" altLang="en-US" dirty="0"/>
              <a:t>结构讲解</a:t>
            </a:r>
          </a:p>
        </p:txBody>
      </p:sp>
      <p:sp>
        <p:nvSpPr>
          <p:cNvPr id="5" name="文本框 4"/>
          <p:cNvSpPr txBox="1"/>
          <p:nvPr/>
        </p:nvSpPr>
        <p:spPr>
          <a:xfrm>
            <a:off x="225940" y="1419622"/>
            <a:ext cx="2903034" cy="2074671"/>
          </a:xfrm>
          <a:prstGeom prst="rect">
            <a:avLst/>
          </a:prstGeom>
          <a:noFill/>
        </p:spPr>
        <p:txBody>
          <a:bodyPr wrap="square" rtlCol="0">
            <a:spAutoFit/>
          </a:bodyPr>
          <a:lstStyle/>
          <a:p>
            <a:pPr marL="285750" indent="-285750">
              <a:lnSpc>
                <a:spcPct val="200000"/>
              </a:lnSpc>
              <a:buFont typeface="Wingdings" panose="05000000000000000000" pitchFamily="2" charset="2"/>
              <a:buChar char="l"/>
            </a:pPr>
            <a:r>
              <a:rPr lang="en" altLang="zh-CN" sz="1100" dirty="0">
                <a:latin typeface="+mn-ea"/>
              </a:rPr>
              <a:t>Server</a:t>
            </a:r>
            <a:r>
              <a:rPr lang="zh-CN" altLang="en-US" sz="1100" dirty="0">
                <a:latin typeface="+mn-ea"/>
              </a:rPr>
              <a:t>  后端源码目录</a:t>
            </a:r>
            <a:endParaRPr lang="en-US" altLang="zh-CN" sz="1100" dirty="0">
              <a:latin typeface="+mn-ea"/>
            </a:endParaRPr>
          </a:p>
          <a:p>
            <a:pPr marL="742950" lvl="1" indent="-285750">
              <a:lnSpc>
                <a:spcPct val="200000"/>
              </a:lnSpc>
              <a:buFont typeface="Wingdings" panose="05000000000000000000" pitchFamily="2" charset="2"/>
              <a:buChar char="l"/>
            </a:pPr>
            <a:r>
              <a:rPr lang="en-US" altLang="zh-CN" sz="1100" dirty="0">
                <a:latin typeface="+mn-ea"/>
              </a:rPr>
              <a:t>Model</a:t>
            </a:r>
            <a:r>
              <a:rPr lang="zh-CN" altLang="en-US" sz="1100" dirty="0">
                <a:latin typeface="+mn-ea"/>
              </a:rPr>
              <a:t>   实体目录</a:t>
            </a:r>
            <a:endParaRPr lang="en-US" altLang="zh-CN" sz="1100" dirty="0">
              <a:latin typeface="+mn-ea"/>
            </a:endParaRPr>
          </a:p>
          <a:p>
            <a:pPr marL="742950" lvl="1" indent="-285750">
              <a:lnSpc>
                <a:spcPct val="200000"/>
              </a:lnSpc>
              <a:buFont typeface="Wingdings" panose="05000000000000000000" pitchFamily="2" charset="2"/>
              <a:buChar char="l"/>
            </a:pPr>
            <a:r>
              <a:rPr lang="en-US" altLang="zh-CN" sz="1100" dirty="0">
                <a:latin typeface="+mn-ea"/>
              </a:rPr>
              <a:t>Router</a:t>
            </a:r>
            <a:r>
              <a:rPr lang="zh-CN" altLang="en-US" sz="1100" dirty="0">
                <a:latin typeface="+mn-ea"/>
              </a:rPr>
              <a:t>  路由目录</a:t>
            </a:r>
            <a:endParaRPr lang="en-US" altLang="zh-CN" sz="1100" dirty="0">
              <a:latin typeface="+mn-ea"/>
            </a:endParaRPr>
          </a:p>
          <a:p>
            <a:pPr marL="742950" lvl="1" indent="-285750">
              <a:lnSpc>
                <a:spcPct val="200000"/>
              </a:lnSpc>
              <a:buFont typeface="Wingdings" panose="05000000000000000000" pitchFamily="2" charset="2"/>
              <a:buChar char="l"/>
            </a:pPr>
            <a:r>
              <a:rPr lang="en-US" altLang="zh-CN" sz="1100" dirty="0">
                <a:latin typeface="+mn-ea"/>
              </a:rPr>
              <a:t>Service</a:t>
            </a:r>
            <a:r>
              <a:rPr lang="zh-CN" altLang="en-US" sz="1100" dirty="0">
                <a:latin typeface="+mn-ea"/>
              </a:rPr>
              <a:t>  服务目录</a:t>
            </a:r>
            <a:endParaRPr lang="en-US" altLang="zh-CN" sz="1100" dirty="0">
              <a:latin typeface="+mn-ea"/>
            </a:endParaRPr>
          </a:p>
          <a:p>
            <a:pPr marL="742950" lvl="1" indent="-285750">
              <a:lnSpc>
                <a:spcPct val="200000"/>
              </a:lnSpc>
              <a:buFont typeface="Wingdings" panose="05000000000000000000" pitchFamily="2" charset="2"/>
              <a:buChar char="l"/>
            </a:pPr>
            <a:r>
              <a:rPr lang="en-US" altLang="zh-CN" sz="1100" dirty="0">
                <a:latin typeface="+mn-ea"/>
              </a:rPr>
              <a:t>Controller  controller</a:t>
            </a:r>
            <a:r>
              <a:rPr lang="zh-CN" altLang="en-US" sz="1100" dirty="0">
                <a:latin typeface="+mn-ea"/>
              </a:rPr>
              <a:t>目录</a:t>
            </a:r>
            <a:endParaRPr lang="en-US" altLang="zh-CN" sz="1100" dirty="0">
              <a:latin typeface="+mn-ea"/>
            </a:endParaRPr>
          </a:p>
          <a:p>
            <a:pPr marL="742950" lvl="1" indent="-285750">
              <a:lnSpc>
                <a:spcPct val="200000"/>
              </a:lnSpc>
              <a:buFont typeface="Wingdings" panose="05000000000000000000" pitchFamily="2" charset="2"/>
              <a:buChar char="l"/>
            </a:pPr>
            <a:r>
              <a:rPr lang="en-US" altLang="zh-CN" sz="1100" dirty="0" err="1">
                <a:latin typeface="+mn-ea"/>
              </a:rPr>
              <a:t>app.browser.js</a:t>
            </a:r>
            <a:r>
              <a:rPr lang="zh-CN" altLang="en-US" sz="1100" dirty="0">
                <a:latin typeface="+mn-ea"/>
              </a:rPr>
              <a:t>  服务器启动文件</a:t>
            </a:r>
          </a:p>
        </p:txBody>
      </p:sp>
      <p:grpSp>
        <p:nvGrpSpPr>
          <p:cNvPr id="4" name="组合 3">
            <a:extLst>
              <a:ext uri="{FF2B5EF4-FFF2-40B4-BE49-F238E27FC236}">
                <a16:creationId xmlns:a16="http://schemas.microsoft.com/office/drawing/2014/main" id="{FABA1636-1493-8C49-8F60-42D7180A0FF8}"/>
              </a:ext>
            </a:extLst>
          </p:cNvPr>
          <p:cNvGrpSpPr/>
          <p:nvPr/>
        </p:nvGrpSpPr>
        <p:grpSpPr>
          <a:xfrm>
            <a:off x="6948264" y="411510"/>
            <a:ext cx="1944217" cy="4276702"/>
            <a:chOff x="7092281" y="411510"/>
            <a:chExt cx="1800200" cy="4276702"/>
          </a:xfrm>
        </p:grpSpPr>
        <p:pic>
          <p:nvPicPr>
            <p:cNvPr id="7" name="图片 6">
              <a:extLst>
                <a:ext uri="{FF2B5EF4-FFF2-40B4-BE49-F238E27FC236}">
                  <a16:creationId xmlns:a16="http://schemas.microsoft.com/office/drawing/2014/main" id="{2B2379F9-2DE9-A34B-8259-80AB314C6446}"/>
                </a:ext>
              </a:extLst>
            </p:cNvPr>
            <p:cNvPicPr>
              <a:picLocks noChangeAspect="1"/>
            </p:cNvPicPr>
            <p:nvPr/>
          </p:nvPicPr>
          <p:blipFill>
            <a:blip r:embed="rId2"/>
            <a:stretch>
              <a:fillRect/>
            </a:stretch>
          </p:blipFill>
          <p:spPr>
            <a:xfrm>
              <a:off x="7092281" y="411510"/>
              <a:ext cx="1800200" cy="4276702"/>
            </a:xfrm>
            <a:prstGeom prst="rect">
              <a:avLst/>
            </a:prstGeom>
          </p:spPr>
        </p:pic>
        <p:sp>
          <p:nvSpPr>
            <p:cNvPr id="3" name="矩形 2">
              <a:extLst>
                <a:ext uri="{FF2B5EF4-FFF2-40B4-BE49-F238E27FC236}">
                  <a16:creationId xmlns:a16="http://schemas.microsoft.com/office/drawing/2014/main" id="{5E6FD995-4E84-8F42-BE15-A20CD0CC76BE}"/>
                </a:ext>
              </a:extLst>
            </p:cNvPr>
            <p:cNvSpPr/>
            <p:nvPr/>
          </p:nvSpPr>
          <p:spPr>
            <a:xfrm>
              <a:off x="7380313" y="1419622"/>
              <a:ext cx="1368670" cy="1836130"/>
            </a:xfrm>
            <a:prstGeom prst="rect">
              <a:avLst/>
            </a:prstGeom>
            <a:noFill/>
            <a:ln w="25400" cap="flat">
              <a:solidFill>
                <a:srgbClr val="FF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000000"/>
                </a:solidFill>
                <a:effectLst/>
                <a:uFillTx/>
                <a:latin typeface="Arial"/>
                <a:ea typeface="Arial"/>
                <a:cs typeface="Arial"/>
                <a:sym typeface="Arial"/>
              </a:endParaRPr>
            </a:p>
          </p:txBody>
        </p:sp>
      </p:grpSp>
      <p:pic>
        <p:nvPicPr>
          <p:cNvPr id="8" name="图片 7">
            <a:extLst>
              <a:ext uri="{FF2B5EF4-FFF2-40B4-BE49-F238E27FC236}">
                <a16:creationId xmlns:a16="http://schemas.microsoft.com/office/drawing/2014/main" id="{F4145CE3-2304-C34A-B4A6-1391017B4AC6}"/>
              </a:ext>
            </a:extLst>
          </p:cNvPr>
          <p:cNvPicPr>
            <a:picLocks noChangeAspect="1"/>
          </p:cNvPicPr>
          <p:nvPr/>
        </p:nvPicPr>
        <p:blipFill>
          <a:blip r:embed="rId3"/>
          <a:stretch>
            <a:fillRect/>
          </a:stretch>
        </p:blipFill>
        <p:spPr>
          <a:xfrm>
            <a:off x="3128974" y="915566"/>
            <a:ext cx="3603266" cy="3176212"/>
          </a:xfrm>
          <a:prstGeom prst="rect">
            <a:avLst/>
          </a:prstGeom>
        </p:spPr>
      </p:pic>
    </p:spTree>
    <p:extLst>
      <p:ext uri="{BB962C8B-B14F-4D97-AF65-F5344CB8AC3E}">
        <p14:creationId xmlns:p14="http://schemas.microsoft.com/office/powerpoint/2010/main" val="1413178673"/>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685794" y="2020393"/>
            <a:ext cx="8062670" cy="1102714"/>
          </a:xfrm>
        </p:spPr>
        <p:txBody>
          <a:bodyPr>
            <a:normAutofit fontScale="90000"/>
          </a:bodyPr>
          <a:lstStyle/>
          <a:p>
            <a:br>
              <a:rPr kumimoji="1" lang="en-US" altLang="zh-CN" sz="3200" dirty="0">
                <a:latin typeface="+mn-ea"/>
                <a:ea typeface="+mn-ea"/>
              </a:rPr>
            </a:br>
            <a:r>
              <a:rPr kumimoji="1" lang="zh-CN" altLang="en-US" sz="3200" dirty="0">
                <a:latin typeface="+mn-ea"/>
                <a:ea typeface="+mn-ea"/>
              </a:rPr>
              <a:t>蓝鲸可视化开发（</a:t>
            </a:r>
            <a:r>
              <a:rPr kumimoji="1" lang="en-US" altLang="zh-CN" sz="3200" dirty="0" err="1">
                <a:latin typeface="+mn-ea"/>
                <a:ea typeface="+mn-ea"/>
              </a:rPr>
              <a:t>LessCode</a:t>
            </a:r>
            <a:r>
              <a:rPr kumimoji="1" lang="zh-CN" altLang="en-US" sz="3200" dirty="0">
                <a:latin typeface="+mn-ea"/>
                <a:ea typeface="+mn-ea"/>
              </a:rPr>
              <a:t>）平台源码二次开发</a:t>
            </a:r>
            <a:br>
              <a:rPr kumimoji="1" lang="en-US" altLang="zh-CN" sz="3200" dirty="0">
                <a:latin typeface="+mn-ea"/>
                <a:ea typeface="+mn-ea"/>
              </a:rPr>
            </a:br>
            <a:br>
              <a:rPr kumimoji="1" lang="en-US" altLang="zh-CN" sz="3200" dirty="0">
                <a:latin typeface="+mn-ea"/>
                <a:ea typeface="+mn-ea"/>
              </a:rPr>
            </a:br>
            <a:endParaRPr kumimoji="1" lang="zh-CN" altLang="en-US" sz="3200" dirty="0">
              <a:latin typeface="+mn-ea"/>
              <a:ea typeface="+mn-ea"/>
            </a:endParaRPr>
          </a:p>
        </p:txBody>
      </p:sp>
    </p:spTree>
    <p:extLst>
      <p:ext uri="{BB962C8B-B14F-4D97-AF65-F5344CB8AC3E}">
        <p14:creationId xmlns:p14="http://schemas.microsoft.com/office/powerpoint/2010/main" val="894677602"/>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蓝鲸可视化开发平台 </a:t>
            </a:r>
            <a:r>
              <a:rPr lang="en-US" altLang="zh-CN" dirty="0"/>
              <a:t>—— </a:t>
            </a:r>
            <a:r>
              <a:rPr lang="zh-CN" altLang="en-US" dirty="0"/>
              <a:t>二次开发</a:t>
            </a:r>
          </a:p>
        </p:txBody>
      </p:sp>
      <p:sp>
        <p:nvSpPr>
          <p:cNvPr id="5" name="文本框 4"/>
          <p:cNvSpPr txBox="1"/>
          <p:nvPr/>
        </p:nvSpPr>
        <p:spPr>
          <a:xfrm>
            <a:off x="179512" y="1995686"/>
            <a:ext cx="2016224" cy="1059008"/>
          </a:xfrm>
          <a:prstGeom prst="rect">
            <a:avLst/>
          </a:prstGeom>
          <a:noFill/>
        </p:spPr>
        <p:txBody>
          <a:bodyPr wrap="square" rtlCol="0">
            <a:spAutoFit/>
          </a:bodyPr>
          <a:lstStyle/>
          <a:p>
            <a:pPr marL="285750" indent="-285750">
              <a:lnSpc>
                <a:spcPct val="200000"/>
              </a:lnSpc>
              <a:buFont typeface="Wingdings" panose="05000000000000000000" pitchFamily="2" charset="2"/>
              <a:buChar char="l"/>
            </a:pPr>
            <a:r>
              <a:rPr lang="zh-CN" altLang="en-US" sz="1100" dirty="0">
                <a:latin typeface="+mn-ea"/>
              </a:rPr>
              <a:t>二次开发的内容： 页面样式调整、帖子回复评论功能</a:t>
            </a:r>
            <a:endParaRPr lang="en-US" altLang="zh-CN" sz="1100" dirty="0">
              <a:latin typeface="+mn-ea"/>
            </a:endParaRPr>
          </a:p>
        </p:txBody>
      </p:sp>
      <p:pic>
        <p:nvPicPr>
          <p:cNvPr id="6" name="图片 5">
            <a:extLst>
              <a:ext uri="{FF2B5EF4-FFF2-40B4-BE49-F238E27FC236}">
                <a16:creationId xmlns:a16="http://schemas.microsoft.com/office/drawing/2014/main" id="{3E0076F2-BBF8-C98F-112D-AC5D0F727CE3}"/>
              </a:ext>
            </a:extLst>
          </p:cNvPr>
          <p:cNvPicPr>
            <a:picLocks noChangeAspect="1"/>
          </p:cNvPicPr>
          <p:nvPr/>
        </p:nvPicPr>
        <p:blipFill>
          <a:blip r:embed="rId3"/>
          <a:stretch>
            <a:fillRect/>
          </a:stretch>
        </p:blipFill>
        <p:spPr>
          <a:xfrm>
            <a:off x="2267744" y="643676"/>
            <a:ext cx="6699112" cy="3944298"/>
          </a:xfrm>
          <a:prstGeom prst="rect">
            <a:avLst/>
          </a:prstGeom>
        </p:spPr>
      </p:pic>
    </p:spTree>
    <p:extLst>
      <p:ext uri="{BB962C8B-B14F-4D97-AF65-F5344CB8AC3E}">
        <p14:creationId xmlns:p14="http://schemas.microsoft.com/office/powerpoint/2010/main" val="1795863525"/>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蓝鲸可视化开发平台 </a:t>
            </a:r>
            <a:r>
              <a:rPr lang="en-US" altLang="zh-CN" dirty="0"/>
              <a:t>—— </a:t>
            </a:r>
            <a:r>
              <a:rPr lang="zh-CN" altLang="en-US" dirty="0"/>
              <a:t>二次开发</a:t>
            </a:r>
          </a:p>
        </p:txBody>
      </p:sp>
      <p:sp>
        <p:nvSpPr>
          <p:cNvPr id="5" name="文本框 4"/>
          <p:cNvSpPr txBox="1"/>
          <p:nvPr/>
        </p:nvSpPr>
        <p:spPr>
          <a:xfrm>
            <a:off x="179512" y="1275606"/>
            <a:ext cx="1944216" cy="2074671"/>
          </a:xfrm>
          <a:prstGeom prst="rect">
            <a:avLst/>
          </a:prstGeom>
          <a:noFill/>
        </p:spPr>
        <p:txBody>
          <a:bodyPr wrap="square" rtlCol="0">
            <a:spAutoFit/>
          </a:bodyPr>
          <a:lstStyle/>
          <a:p>
            <a:pPr marL="285750" indent="-285750">
              <a:lnSpc>
                <a:spcPct val="200000"/>
              </a:lnSpc>
              <a:buFont typeface="Wingdings" panose="05000000000000000000" pitchFamily="2" charset="2"/>
              <a:buChar char="l"/>
            </a:pPr>
            <a:r>
              <a:rPr lang="zh-CN" altLang="en-US" sz="1100" dirty="0">
                <a:latin typeface="+mn-ea"/>
              </a:rPr>
              <a:t>在数据源管理 </a:t>
            </a:r>
            <a:r>
              <a:rPr lang="en-US" altLang="zh-CN" sz="1100" dirty="0">
                <a:latin typeface="+mn-ea"/>
              </a:rPr>
              <a:t> =&gt;  </a:t>
            </a:r>
            <a:r>
              <a:rPr lang="zh-CN" altLang="en-US" sz="1100" dirty="0">
                <a:latin typeface="+mn-ea"/>
              </a:rPr>
              <a:t>新建表，创建回复的数据表</a:t>
            </a:r>
          </a:p>
          <a:p>
            <a:pPr marL="285750" indent="-285750">
              <a:lnSpc>
                <a:spcPct val="200000"/>
              </a:lnSpc>
              <a:buFont typeface="Wingdings" panose="05000000000000000000" pitchFamily="2" charset="2"/>
              <a:buChar char="l"/>
            </a:pPr>
            <a:r>
              <a:rPr lang="zh-CN" altLang="en-US" sz="1100" dirty="0">
                <a:latin typeface="+mn-ea"/>
              </a:rPr>
              <a:t>填写表名，新增</a:t>
            </a:r>
            <a:r>
              <a:rPr lang="en-US" altLang="zh-CN" sz="1100" dirty="0" err="1">
                <a:latin typeface="+mn-ea"/>
              </a:rPr>
              <a:t>commentId</a:t>
            </a:r>
            <a:r>
              <a:rPr lang="zh-CN" altLang="en-US" sz="1100" dirty="0">
                <a:latin typeface="+mn-ea"/>
              </a:rPr>
              <a:t> 和 </a:t>
            </a:r>
            <a:r>
              <a:rPr lang="en-US" altLang="zh-CN" sz="1100" dirty="0">
                <a:latin typeface="+mn-ea"/>
              </a:rPr>
              <a:t>content</a:t>
            </a:r>
            <a:r>
              <a:rPr lang="zh-CN" altLang="en-US" sz="1100" dirty="0">
                <a:latin typeface="+mn-ea"/>
              </a:rPr>
              <a:t>字段，用于存储回复的</a:t>
            </a:r>
            <a:r>
              <a:rPr lang="en-US" altLang="zh-CN" sz="1100" dirty="0">
                <a:latin typeface="+mn-ea"/>
              </a:rPr>
              <a:t>id</a:t>
            </a:r>
            <a:r>
              <a:rPr lang="zh-CN" altLang="en-US" sz="1100" dirty="0">
                <a:latin typeface="+mn-ea"/>
              </a:rPr>
              <a:t>和内容，点击提交</a:t>
            </a:r>
            <a:endParaRPr lang="en-US" altLang="zh-CN" sz="1100" dirty="0">
              <a:latin typeface="+mn-ea"/>
            </a:endParaRPr>
          </a:p>
        </p:txBody>
      </p:sp>
      <p:pic>
        <p:nvPicPr>
          <p:cNvPr id="6" name="图片 5">
            <a:extLst>
              <a:ext uri="{FF2B5EF4-FFF2-40B4-BE49-F238E27FC236}">
                <a16:creationId xmlns:a16="http://schemas.microsoft.com/office/drawing/2014/main" id="{A02179A9-552C-43E3-5C81-1279809407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57620" y="796407"/>
            <a:ext cx="6678247" cy="3503535"/>
          </a:xfrm>
          <a:prstGeom prst="rect">
            <a:avLst/>
          </a:prstGeom>
        </p:spPr>
      </p:pic>
    </p:spTree>
    <p:extLst>
      <p:ext uri="{BB962C8B-B14F-4D97-AF65-F5344CB8AC3E}">
        <p14:creationId xmlns:p14="http://schemas.microsoft.com/office/powerpoint/2010/main" val="424070342"/>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蓝鲸可视化开发平台 </a:t>
            </a:r>
            <a:r>
              <a:rPr lang="en-US" altLang="zh-CN" dirty="0"/>
              <a:t>—— </a:t>
            </a:r>
            <a:r>
              <a:rPr lang="zh-CN" altLang="en-US" dirty="0"/>
              <a:t>二次开发</a:t>
            </a:r>
          </a:p>
        </p:txBody>
      </p:sp>
      <p:sp>
        <p:nvSpPr>
          <p:cNvPr id="5" name="文本框 4"/>
          <p:cNvSpPr txBox="1"/>
          <p:nvPr/>
        </p:nvSpPr>
        <p:spPr>
          <a:xfrm>
            <a:off x="240702" y="1916360"/>
            <a:ext cx="2027042" cy="720454"/>
          </a:xfrm>
          <a:prstGeom prst="rect">
            <a:avLst/>
          </a:prstGeom>
          <a:noFill/>
        </p:spPr>
        <p:txBody>
          <a:bodyPr wrap="square" rtlCol="0">
            <a:spAutoFit/>
          </a:bodyPr>
          <a:lstStyle/>
          <a:p>
            <a:pPr marL="285750" indent="-285750">
              <a:lnSpc>
                <a:spcPct val="200000"/>
              </a:lnSpc>
              <a:buFont typeface="Wingdings" panose="05000000000000000000" pitchFamily="2" charset="2"/>
              <a:buChar char="l"/>
            </a:pPr>
            <a:r>
              <a:rPr lang="zh-CN" altLang="en-US" sz="1100" dirty="0">
                <a:latin typeface="+mn-ea"/>
              </a:rPr>
              <a:t>确认提交后即可成功创建评论回复的数据表</a:t>
            </a:r>
            <a:endParaRPr lang="en-US" altLang="zh-CN" sz="1100" dirty="0">
              <a:latin typeface="+mn-ea"/>
            </a:endParaRPr>
          </a:p>
        </p:txBody>
      </p:sp>
      <p:pic>
        <p:nvPicPr>
          <p:cNvPr id="4" name="图片 3">
            <a:extLst>
              <a:ext uri="{FF2B5EF4-FFF2-40B4-BE49-F238E27FC236}">
                <a16:creationId xmlns:a16="http://schemas.microsoft.com/office/drawing/2014/main" id="{1CCBC095-F274-2B93-5A96-9C8207B561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26397" y="627534"/>
            <a:ext cx="6176901" cy="4077907"/>
          </a:xfrm>
          <a:prstGeom prst="rect">
            <a:avLst/>
          </a:prstGeom>
        </p:spPr>
      </p:pic>
    </p:spTree>
    <p:extLst>
      <p:ext uri="{BB962C8B-B14F-4D97-AF65-F5344CB8AC3E}">
        <p14:creationId xmlns:p14="http://schemas.microsoft.com/office/powerpoint/2010/main" val="1573356408"/>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蓝鲸可视化开发平台 </a:t>
            </a:r>
            <a:r>
              <a:rPr lang="en-US" altLang="zh-CN" dirty="0"/>
              <a:t>—— </a:t>
            </a:r>
            <a:r>
              <a:rPr lang="zh-CN" altLang="en-US" dirty="0"/>
              <a:t>二次开发</a:t>
            </a:r>
          </a:p>
        </p:txBody>
      </p:sp>
      <p:sp>
        <p:nvSpPr>
          <p:cNvPr id="5" name="文本框 4"/>
          <p:cNvSpPr txBox="1"/>
          <p:nvPr/>
        </p:nvSpPr>
        <p:spPr>
          <a:xfrm>
            <a:off x="683568" y="3687866"/>
            <a:ext cx="7776864" cy="720454"/>
          </a:xfrm>
          <a:prstGeom prst="rect">
            <a:avLst/>
          </a:prstGeom>
          <a:noFill/>
        </p:spPr>
        <p:txBody>
          <a:bodyPr wrap="square" rtlCol="0">
            <a:spAutoFit/>
          </a:bodyPr>
          <a:lstStyle/>
          <a:p>
            <a:pPr marL="285750" indent="-285750">
              <a:lnSpc>
                <a:spcPct val="200000"/>
              </a:lnSpc>
              <a:buFont typeface="Wingdings" panose="05000000000000000000" pitchFamily="2" charset="2"/>
              <a:buChar char="l"/>
            </a:pPr>
            <a:r>
              <a:rPr lang="zh-CN" altLang="en-US" sz="1100" dirty="0">
                <a:latin typeface="+mn-ea"/>
              </a:rPr>
              <a:t>创建数据表成功后，会自动生成默认的函数示例，将函数示例添加至应用</a:t>
            </a:r>
            <a:endParaRPr lang="en-US" altLang="zh-CN" sz="1100" dirty="0">
              <a:latin typeface="+mn-ea"/>
            </a:endParaRPr>
          </a:p>
          <a:p>
            <a:pPr marL="285750" indent="-285750">
              <a:lnSpc>
                <a:spcPct val="200000"/>
              </a:lnSpc>
              <a:buFont typeface="Wingdings" panose="05000000000000000000" pitchFamily="2" charset="2"/>
              <a:buChar char="l"/>
            </a:pPr>
            <a:r>
              <a:rPr lang="zh-CN" altLang="en-US" sz="1100" dirty="0">
                <a:latin typeface="+mn-ea"/>
              </a:rPr>
              <a:t>数据源管理   </a:t>
            </a:r>
            <a:r>
              <a:rPr lang="en-US" altLang="zh-CN" sz="1100" dirty="0">
                <a:latin typeface="+mn-ea"/>
              </a:rPr>
              <a:t>=&gt;   </a:t>
            </a:r>
            <a:r>
              <a:rPr lang="zh-CN" altLang="en-US" sz="1100" dirty="0">
                <a:latin typeface="+mn-ea"/>
              </a:rPr>
              <a:t>选择要操作的数据表   </a:t>
            </a:r>
            <a:r>
              <a:rPr lang="en-US" altLang="zh-CN" sz="1100" dirty="0">
                <a:latin typeface="+mn-ea"/>
              </a:rPr>
              <a:t>=&gt;   </a:t>
            </a:r>
            <a:r>
              <a:rPr lang="zh-CN" altLang="en-US" sz="1100" dirty="0">
                <a:latin typeface="+mn-ea"/>
              </a:rPr>
              <a:t>函数示例   </a:t>
            </a:r>
            <a:r>
              <a:rPr lang="en-US" altLang="zh-CN" sz="1100" dirty="0">
                <a:latin typeface="+mn-ea"/>
              </a:rPr>
              <a:t>=&gt;    </a:t>
            </a:r>
            <a:r>
              <a:rPr lang="zh-CN" altLang="en-US" sz="1100" dirty="0">
                <a:latin typeface="+mn-ea"/>
              </a:rPr>
              <a:t>选择对应的函数名称   </a:t>
            </a:r>
            <a:r>
              <a:rPr lang="en-US" altLang="zh-CN" sz="1100" dirty="0">
                <a:latin typeface="+mn-ea"/>
              </a:rPr>
              <a:t>=&gt;</a:t>
            </a:r>
            <a:r>
              <a:rPr lang="zh-CN" altLang="en-US" sz="1100" dirty="0">
                <a:latin typeface="+mn-ea"/>
              </a:rPr>
              <a:t>    点击添加至应用</a:t>
            </a:r>
            <a:endParaRPr lang="en-US" altLang="zh-CN" sz="1100" dirty="0">
              <a:latin typeface="+mn-ea"/>
            </a:endParaRPr>
          </a:p>
        </p:txBody>
      </p:sp>
      <p:pic>
        <p:nvPicPr>
          <p:cNvPr id="4" name="图片 3">
            <a:extLst>
              <a:ext uri="{FF2B5EF4-FFF2-40B4-BE49-F238E27FC236}">
                <a16:creationId xmlns:a16="http://schemas.microsoft.com/office/drawing/2014/main" id="{838AE2EE-0AC6-58C6-B40C-5B1E11C7A4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1560" y="882308"/>
            <a:ext cx="7292912" cy="2448272"/>
          </a:xfrm>
          <a:prstGeom prst="rect">
            <a:avLst/>
          </a:prstGeom>
        </p:spPr>
      </p:pic>
    </p:spTree>
    <p:extLst>
      <p:ext uri="{BB962C8B-B14F-4D97-AF65-F5344CB8AC3E}">
        <p14:creationId xmlns:p14="http://schemas.microsoft.com/office/powerpoint/2010/main" val="800356453"/>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蓝鲸可视化开发平台 </a:t>
            </a:r>
            <a:r>
              <a:rPr lang="en-US" altLang="zh-CN" dirty="0"/>
              <a:t>—— </a:t>
            </a:r>
            <a:r>
              <a:rPr lang="zh-CN" altLang="en-US" dirty="0"/>
              <a:t>二次开发</a:t>
            </a:r>
          </a:p>
        </p:txBody>
      </p:sp>
      <p:sp>
        <p:nvSpPr>
          <p:cNvPr id="5" name="文本框 4"/>
          <p:cNvSpPr txBox="1"/>
          <p:nvPr/>
        </p:nvSpPr>
        <p:spPr>
          <a:xfrm>
            <a:off x="323528" y="1363534"/>
            <a:ext cx="2027042" cy="2416431"/>
          </a:xfrm>
          <a:prstGeom prst="rect">
            <a:avLst/>
          </a:prstGeom>
          <a:noFill/>
        </p:spPr>
        <p:txBody>
          <a:bodyPr wrap="square" rtlCol="0">
            <a:spAutoFit/>
          </a:bodyPr>
          <a:lstStyle/>
          <a:p>
            <a:pPr marL="285750" indent="-285750">
              <a:lnSpc>
                <a:spcPct val="200000"/>
              </a:lnSpc>
              <a:buFont typeface="Wingdings" panose="05000000000000000000" pitchFamily="2" charset="2"/>
              <a:buChar char="l"/>
            </a:pPr>
            <a:r>
              <a:rPr lang="zh-CN" altLang="en-US" sz="1100" dirty="0">
                <a:latin typeface="+mn-ea"/>
              </a:rPr>
              <a:t>修改函数名称，函数标识以及所属分类</a:t>
            </a:r>
            <a:endParaRPr lang="en-US" altLang="zh-CN" sz="1100" dirty="0">
              <a:latin typeface="+mn-ea"/>
            </a:endParaRPr>
          </a:p>
          <a:p>
            <a:pPr marL="285750" indent="-285750">
              <a:lnSpc>
                <a:spcPct val="200000"/>
              </a:lnSpc>
              <a:buFont typeface="Wingdings" panose="05000000000000000000" pitchFamily="2" charset="2"/>
              <a:buChar char="l"/>
            </a:pPr>
            <a:r>
              <a:rPr lang="zh-CN" altLang="en-US" sz="1100" dirty="0">
                <a:latin typeface="+mn-ea"/>
              </a:rPr>
              <a:t>点击提交即可将函数添加到应用中</a:t>
            </a:r>
            <a:endParaRPr lang="en-US" altLang="zh-CN" sz="1100" dirty="0">
              <a:latin typeface="+mn-ea"/>
            </a:endParaRPr>
          </a:p>
          <a:p>
            <a:pPr marL="285750" indent="-285750">
              <a:lnSpc>
                <a:spcPct val="200000"/>
              </a:lnSpc>
              <a:buFont typeface="Wingdings" panose="05000000000000000000" pitchFamily="2" charset="2"/>
              <a:buChar char="l"/>
            </a:pPr>
            <a:r>
              <a:rPr lang="zh-CN" altLang="en-US" sz="1100" dirty="0">
                <a:latin typeface="+mn-ea"/>
              </a:rPr>
              <a:t>创建数据表成功后，就可以把源码下载到本地进行二次功能开发</a:t>
            </a:r>
            <a:endParaRPr lang="en-US" altLang="zh-CN" sz="1100" dirty="0">
              <a:latin typeface="+mn-ea"/>
            </a:endParaRPr>
          </a:p>
        </p:txBody>
      </p:sp>
      <p:pic>
        <p:nvPicPr>
          <p:cNvPr id="8" name="图片 7">
            <a:extLst>
              <a:ext uri="{FF2B5EF4-FFF2-40B4-BE49-F238E27FC236}">
                <a16:creationId xmlns:a16="http://schemas.microsoft.com/office/drawing/2014/main" id="{E023BE0A-6353-4445-AF1D-10E383686F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7316" y="627534"/>
            <a:ext cx="6440369" cy="4077907"/>
          </a:xfrm>
          <a:prstGeom prst="rect">
            <a:avLst/>
          </a:prstGeom>
        </p:spPr>
      </p:pic>
    </p:spTree>
    <p:extLst>
      <p:ext uri="{BB962C8B-B14F-4D97-AF65-F5344CB8AC3E}">
        <p14:creationId xmlns:p14="http://schemas.microsoft.com/office/powerpoint/2010/main" val="882214448"/>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nvPr>
        </p:nvSpPr>
        <p:spPr>
          <a:xfrm>
            <a:off x="3318400" y="626744"/>
            <a:ext cx="1072516" cy="857251"/>
          </a:xfrm>
        </p:spPr>
        <p:txBody>
          <a:bodyPr/>
          <a:lstStyle/>
          <a:p>
            <a:r>
              <a:rPr kumimoji="1" lang="zh-CN" altLang="en-US" dirty="0"/>
              <a:t>目录</a:t>
            </a:r>
          </a:p>
        </p:txBody>
      </p:sp>
      <p:sp>
        <p:nvSpPr>
          <p:cNvPr id="8" name="文本占位符 7"/>
          <p:cNvSpPr>
            <a:spLocks noGrp="1"/>
          </p:cNvSpPr>
          <p:nvPr>
            <p:ph type="body" sz="quarter" idx="1"/>
          </p:nvPr>
        </p:nvSpPr>
        <p:spPr>
          <a:xfrm>
            <a:off x="3275856" y="1466850"/>
            <a:ext cx="5040560" cy="2208530"/>
          </a:xfrm>
        </p:spPr>
        <p:txBody>
          <a:bodyPr>
            <a:normAutofit fontScale="92500"/>
          </a:bodyPr>
          <a:lstStyle/>
          <a:p>
            <a:r>
              <a:rPr kumimoji="1" lang="zh-CN" altLang="en-US" dirty="0"/>
              <a:t>蓝鲸可视化开发（</a:t>
            </a:r>
            <a:r>
              <a:rPr kumimoji="1" lang="en-US" altLang="zh-CN" dirty="0" err="1"/>
              <a:t>LessCode</a:t>
            </a:r>
            <a:r>
              <a:rPr kumimoji="1" lang="zh-CN" altLang="en-US" dirty="0"/>
              <a:t>）平台项目部署</a:t>
            </a:r>
            <a:endParaRPr kumimoji="1" lang="en-US" altLang="zh-CN" dirty="0"/>
          </a:p>
          <a:p>
            <a:r>
              <a:rPr kumimoji="1" lang="zh-CN" altLang="en-US" dirty="0"/>
              <a:t>蓝鲸可视化开发（</a:t>
            </a:r>
            <a:r>
              <a:rPr kumimoji="1" lang="en-US" altLang="zh-CN" dirty="0" err="1"/>
              <a:t>LessCode</a:t>
            </a:r>
            <a:r>
              <a:rPr kumimoji="1" lang="zh-CN" altLang="en-US" dirty="0"/>
              <a:t>）平台源码结构讲解</a:t>
            </a:r>
            <a:endParaRPr kumimoji="1" lang="en-US" altLang="zh-CN" dirty="0"/>
          </a:p>
          <a:p>
            <a:r>
              <a:rPr kumimoji="1" lang="zh-CN" altLang="en-US" dirty="0"/>
              <a:t>蓝鲸可视化开发（</a:t>
            </a:r>
            <a:r>
              <a:rPr kumimoji="1" lang="en-US" altLang="zh-CN" dirty="0" err="1"/>
              <a:t>LessCode</a:t>
            </a:r>
            <a:r>
              <a:rPr kumimoji="1" lang="zh-CN" altLang="en-US" dirty="0"/>
              <a:t>）平台源码二次开发</a:t>
            </a:r>
            <a:endParaRPr kumimoji="1" lang="en-US" altLang="zh-CN" dirty="0"/>
          </a:p>
          <a:p>
            <a:r>
              <a:rPr kumimoji="1" lang="zh-CN" altLang="en-US" dirty="0"/>
              <a:t>二次开发后项目构建部署</a:t>
            </a: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蓝鲸可视化开发平台 </a:t>
            </a:r>
            <a:r>
              <a:rPr lang="en-US" altLang="zh-CN" dirty="0"/>
              <a:t>—— </a:t>
            </a:r>
            <a:r>
              <a:rPr lang="zh-CN" altLang="en-US" dirty="0"/>
              <a:t>二次开发项目本地运行</a:t>
            </a:r>
          </a:p>
        </p:txBody>
      </p:sp>
      <p:sp>
        <p:nvSpPr>
          <p:cNvPr id="5" name="文本框 4"/>
          <p:cNvSpPr txBox="1"/>
          <p:nvPr/>
        </p:nvSpPr>
        <p:spPr>
          <a:xfrm>
            <a:off x="178063" y="987574"/>
            <a:ext cx="2419549" cy="2074671"/>
          </a:xfrm>
          <a:prstGeom prst="rect">
            <a:avLst/>
          </a:prstGeom>
          <a:noFill/>
        </p:spPr>
        <p:txBody>
          <a:bodyPr wrap="square" rtlCol="0">
            <a:spAutoFit/>
          </a:bodyPr>
          <a:lstStyle/>
          <a:p>
            <a:pPr marL="285750" indent="-285750">
              <a:lnSpc>
                <a:spcPct val="200000"/>
              </a:lnSpc>
              <a:buFont typeface="Wingdings" panose="05000000000000000000" pitchFamily="2" charset="2"/>
              <a:buChar char="l"/>
            </a:pPr>
            <a:r>
              <a:rPr lang="zh-CN" altLang="en-US" sz="1100" dirty="0">
                <a:latin typeface="+mn-ea"/>
              </a:rPr>
              <a:t>安装依赖包：</a:t>
            </a:r>
            <a:r>
              <a:rPr lang="en-US" altLang="zh-CN" sz="1100" dirty="0" err="1">
                <a:latin typeface="+mn-ea"/>
              </a:rPr>
              <a:t>npm</a:t>
            </a:r>
            <a:r>
              <a:rPr lang="en-US" altLang="zh-CN" sz="1100" dirty="0">
                <a:latin typeface="+mn-ea"/>
              </a:rPr>
              <a:t> install</a:t>
            </a:r>
          </a:p>
          <a:p>
            <a:pPr marL="285750" indent="-285750">
              <a:lnSpc>
                <a:spcPct val="200000"/>
              </a:lnSpc>
              <a:buFont typeface="Wingdings" panose="05000000000000000000" pitchFamily="2" charset="2"/>
              <a:buChar char="l"/>
            </a:pPr>
            <a:r>
              <a:rPr lang="en-US" altLang="zh-CN" sz="1100" dirty="0">
                <a:latin typeface="+mn-ea"/>
              </a:rPr>
              <a:t>Database</a:t>
            </a:r>
            <a:r>
              <a:rPr lang="zh-CN" altLang="en-US" sz="1100" dirty="0">
                <a:latin typeface="+mn-ea"/>
              </a:rPr>
              <a:t>配置：</a:t>
            </a:r>
            <a:r>
              <a:rPr lang="en-US" altLang="zh-CN" sz="1100" dirty="0">
                <a:latin typeface="+mn-ea"/>
              </a:rPr>
              <a:t>server/conf/data-</a:t>
            </a:r>
            <a:r>
              <a:rPr lang="en-US" altLang="zh-CN" sz="1100" dirty="0" err="1">
                <a:latin typeface="+mn-ea"/>
              </a:rPr>
              <a:t>base.js</a:t>
            </a:r>
            <a:r>
              <a:rPr lang="zh-CN" altLang="en-US" sz="1100" dirty="0">
                <a:latin typeface="+mn-ea"/>
              </a:rPr>
              <a:t>文件，配置本地数据库名，本地数据库用户名和密码</a:t>
            </a:r>
            <a:endParaRPr lang="en-US" altLang="zh-CN" sz="1100" dirty="0">
              <a:latin typeface="+mn-ea"/>
            </a:endParaRPr>
          </a:p>
          <a:p>
            <a:pPr marL="285750" indent="-285750">
              <a:lnSpc>
                <a:spcPct val="200000"/>
              </a:lnSpc>
              <a:buFont typeface="Wingdings" panose="05000000000000000000" pitchFamily="2" charset="2"/>
              <a:buChar char="l"/>
            </a:pPr>
            <a:r>
              <a:rPr lang="zh-CN" altLang="en-US" sz="1100" dirty="0">
                <a:latin typeface="+mn-ea"/>
              </a:rPr>
              <a:t>本地运行项目：</a:t>
            </a:r>
            <a:r>
              <a:rPr lang="en-US" altLang="zh-CN" sz="1100" dirty="0" err="1">
                <a:latin typeface="+mn-ea"/>
              </a:rPr>
              <a:t>npm</a:t>
            </a:r>
            <a:r>
              <a:rPr lang="en-US" altLang="zh-CN" sz="1100" dirty="0">
                <a:latin typeface="+mn-ea"/>
              </a:rPr>
              <a:t> run dev</a:t>
            </a:r>
          </a:p>
        </p:txBody>
      </p:sp>
      <p:pic>
        <p:nvPicPr>
          <p:cNvPr id="3" name="图片 2">
            <a:extLst>
              <a:ext uri="{FF2B5EF4-FFF2-40B4-BE49-F238E27FC236}">
                <a16:creationId xmlns:a16="http://schemas.microsoft.com/office/drawing/2014/main" id="{712DD36E-62C3-FC16-EC1C-9945B8708C15}"/>
              </a:ext>
            </a:extLst>
          </p:cNvPr>
          <p:cNvPicPr>
            <a:picLocks noChangeAspect="1"/>
          </p:cNvPicPr>
          <p:nvPr/>
        </p:nvPicPr>
        <p:blipFill rotWithShape="1">
          <a:blip r:embed="rId3"/>
          <a:srcRect r="12216"/>
          <a:stretch/>
        </p:blipFill>
        <p:spPr>
          <a:xfrm>
            <a:off x="2629233" y="656757"/>
            <a:ext cx="6336704" cy="2736304"/>
          </a:xfrm>
          <a:prstGeom prst="rect">
            <a:avLst/>
          </a:prstGeom>
        </p:spPr>
      </p:pic>
      <p:pic>
        <p:nvPicPr>
          <p:cNvPr id="4" name="图片 3">
            <a:extLst>
              <a:ext uri="{FF2B5EF4-FFF2-40B4-BE49-F238E27FC236}">
                <a16:creationId xmlns:a16="http://schemas.microsoft.com/office/drawing/2014/main" id="{400EDF6E-ADC6-543D-82F9-98A704409B65}"/>
              </a:ext>
            </a:extLst>
          </p:cNvPr>
          <p:cNvPicPr>
            <a:picLocks noChangeAspect="1"/>
          </p:cNvPicPr>
          <p:nvPr/>
        </p:nvPicPr>
        <p:blipFill>
          <a:blip r:embed="rId4"/>
          <a:stretch>
            <a:fillRect/>
          </a:stretch>
        </p:blipFill>
        <p:spPr>
          <a:xfrm>
            <a:off x="6516216" y="3763750"/>
            <a:ext cx="2016224" cy="601063"/>
          </a:xfrm>
          <a:prstGeom prst="rect">
            <a:avLst/>
          </a:prstGeom>
        </p:spPr>
      </p:pic>
      <p:sp>
        <p:nvSpPr>
          <p:cNvPr id="7" name="文本框 6">
            <a:extLst>
              <a:ext uri="{FF2B5EF4-FFF2-40B4-BE49-F238E27FC236}">
                <a16:creationId xmlns:a16="http://schemas.microsoft.com/office/drawing/2014/main" id="{57ECCFB2-86B4-0C68-A3C4-7EFA0C7E43A0}"/>
              </a:ext>
            </a:extLst>
          </p:cNvPr>
          <p:cNvSpPr txBox="1"/>
          <p:nvPr/>
        </p:nvSpPr>
        <p:spPr>
          <a:xfrm>
            <a:off x="200100" y="3579862"/>
            <a:ext cx="5442436" cy="1062214"/>
          </a:xfrm>
          <a:prstGeom prst="rect">
            <a:avLst/>
          </a:prstGeom>
          <a:noFill/>
        </p:spPr>
        <p:txBody>
          <a:bodyPr wrap="square" rtlCol="0">
            <a:spAutoFit/>
          </a:bodyPr>
          <a:lstStyle/>
          <a:p>
            <a:pPr marL="285750" indent="-285750">
              <a:lnSpc>
                <a:spcPct val="200000"/>
              </a:lnSpc>
              <a:buFont typeface="Wingdings" panose="05000000000000000000" pitchFamily="2" charset="2"/>
              <a:buChar char="l"/>
            </a:pPr>
            <a:r>
              <a:rPr lang="zh-CN" altLang="en-US" sz="1100" dirty="0">
                <a:latin typeface="+mn-ea"/>
              </a:rPr>
              <a:t>本地访问：下载的模板登录态是写入到 </a:t>
            </a:r>
            <a:r>
              <a:rPr lang="en" altLang="zh-CN" sz="1100" dirty="0" err="1">
                <a:latin typeface="+mn-ea"/>
              </a:rPr>
              <a:t>bktencent.com</a:t>
            </a:r>
            <a:r>
              <a:rPr lang="zh-CN" altLang="en" sz="1100" dirty="0">
                <a:latin typeface="+mn-ea"/>
              </a:rPr>
              <a:t>中</a:t>
            </a:r>
            <a:r>
              <a:rPr lang="zh-CN" altLang="en-US" sz="1100" dirty="0">
                <a:latin typeface="+mn-ea"/>
              </a:rPr>
              <a:t>的，因此访问地址是</a:t>
            </a:r>
            <a:r>
              <a:rPr lang="en" altLang="zh-CN" sz="1100" dirty="0" err="1">
                <a:latin typeface="+mn-ea"/>
              </a:rPr>
              <a:t>xxx.bktencent.co</a:t>
            </a:r>
            <a:r>
              <a:rPr lang="en-US" altLang="zh-CN" sz="1100" dirty="0">
                <a:latin typeface="+mn-ea"/>
              </a:rPr>
              <a:t>m</a:t>
            </a:r>
            <a:r>
              <a:rPr lang="zh-CN" altLang="en-US" sz="1100" dirty="0">
                <a:latin typeface="+mn-ea"/>
              </a:rPr>
              <a:t>。如：在本地配置</a:t>
            </a:r>
            <a:r>
              <a:rPr lang="en-US" altLang="zh-CN" sz="1100" dirty="0">
                <a:latin typeface="+mn-ea"/>
              </a:rPr>
              <a:t>host</a:t>
            </a:r>
            <a:r>
              <a:rPr lang="zh-CN" altLang="en-US" sz="1100" dirty="0">
                <a:latin typeface="+mn-ea"/>
              </a:rPr>
              <a:t> </a:t>
            </a:r>
            <a:r>
              <a:rPr lang="en" altLang="zh-CN" sz="1100" dirty="0">
                <a:latin typeface="+mn-ea"/>
              </a:rPr>
              <a:t>127.0.0.1 </a:t>
            </a:r>
            <a:r>
              <a:rPr lang="en" altLang="zh-CN" sz="1100" dirty="0" err="1">
                <a:latin typeface="+mn-ea"/>
              </a:rPr>
              <a:t>local.bktencent.com</a:t>
            </a:r>
            <a:r>
              <a:rPr lang="zh-CN" altLang="en-US" sz="1100" dirty="0">
                <a:latin typeface="+mn-ea"/>
              </a:rPr>
              <a:t>。</a:t>
            </a:r>
            <a:endParaRPr lang="en-US" altLang="zh-CN" sz="1100" dirty="0">
              <a:latin typeface="+mn-ea"/>
            </a:endParaRPr>
          </a:p>
          <a:p>
            <a:pPr marL="285750" indent="-285750">
              <a:lnSpc>
                <a:spcPct val="200000"/>
              </a:lnSpc>
              <a:buFont typeface="Wingdings" panose="05000000000000000000" pitchFamily="2" charset="2"/>
              <a:buChar char="l"/>
            </a:pPr>
            <a:r>
              <a:rPr lang="zh-CN" altLang="en-US" sz="1100" dirty="0">
                <a:latin typeface="+mn-ea"/>
              </a:rPr>
              <a:t>浏览器输入： </a:t>
            </a:r>
            <a:r>
              <a:rPr lang="en" altLang="zh-CN" sz="1100" dirty="0" err="1">
                <a:latin typeface="+mn-ea"/>
              </a:rPr>
              <a:t>local.bktencent.com</a:t>
            </a:r>
            <a:r>
              <a:rPr lang="en-US" altLang="zh-CN" sz="1100" dirty="0">
                <a:latin typeface="+mn-ea"/>
              </a:rPr>
              <a:t>:5000 </a:t>
            </a:r>
          </a:p>
        </p:txBody>
      </p:sp>
    </p:spTree>
    <p:extLst>
      <p:ext uri="{BB962C8B-B14F-4D97-AF65-F5344CB8AC3E}">
        <p14:creationId xmlns:p14="http://schemas.microsoft.com/office/powerpoint/2010/main" val="3621700157"/>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蓝鲸可视化开发平台 </a:t>
            </a:r>
            <a:r>
              <a:rPr lang="en-US" altLang="zh-CN" dirty="0"/>
              <a:t>—— </a:t>
            </a:r>
            <a:r>
              <a:rPr lang="zh-CN" altLang="en-US" dirty="0"/>
              <a:t>二次开发</a:t>
            </a:r>
          </a:p>
        </p:txBody>
      </p:sp>
      <p:sp>
        <p:nvSpPr>
          <p:cNvPr id="5" name="文本框 4"/>
          <p:cNvSpPr txBox="1"/>
          <p:nvPr/>
        </p:nvSpPr>
        <p:spPr>
          <a:xfrm>
            <a:off x="208235" y="1275606"/>
            <a:ext cx="2419549" cy="2416431"/>
          </a:xfrm>
          <a:prstGeom prst="rect">
            <a:avLst/>
          </a:prstGeom>
          <a:noFill/>
        </p:spPr>
        <p:txBody>
          <a:bodyPr wrap="square" rtlCol="0">
            <a:spAutoFit/>
          </a:bodyPr>
          <a:lstStyle/>
          <a:p>
            <a:pPr marL="285750" indent="-285750">
              <a:lnSpc>
                <a:spcPct val="200000"/>
              </a:lnSpc>
              <a:buFont typeface="Wingdings" panose="05000000000000000000" pitchFamily="2" charset="2"/>
              <a:buChar char="l"/>
            </a:pPr>
            <a:r>
              <a:rPr lang="zh-CN" altLang="en-US" sz="1100" dirty="0">
                <a:latin typeface="+mn-ea"/>
              </a:rPr>
              <a:t>如果要对页面开发新的功能或者修改样式，可以在源码中进行修改</a:t>
            </a:r>
            <a:endParaRPr lang="en-US" altLang="zh-CN" sz="1100" dirty="0">
              <a:latin typeface="+mn-ea"/>
            </a:endParaRPr>
          </a:p>
          <a:p>
            <a:pPr marL="285750" indent="-285750">
              <a:lnSpc>
                <a:spcPct val="200000"/>
              </a:lnSpc>
              <a:buFont typeface="Wingdings" panose="05000000000000000000" pitchFamily="2" charset="2"/>
              <a:buChar char="l"/>
            </a:pPr>
            <a:r>
              <a:rPr lang="zh-CN" altLang="en-US" sz="1100" dirty="0">
                <a:latin typeface="+mn-ea"/>
              </a:rPr>
              <a:t>二次开发主要关注的是</a:t>
            </a:r>
            <a:r>
              <a:rPr lang="en-US" altLang="zh-CN" sz="1100" dirty="0">
                <a:latin typeface="+mn-ea"/>
              </a:rPr>
              <a:t>client</a:t>
            </a:r>
            <a:r>
              <a:rPr lang="zh-CN" altLang="en-US" sz="1100" dirty="0">
                <a:latin typeface="+mn-ea"/>
              </a:rPr>
              <a:t>文件夹中的</a:t>
            </a:r>
            <a:r>
              <a:rPr lang="en-US" altLang="zh-CN" sz="1100" dirty="0">
                <a:latin typeface="+mn-ea"/>
              </a:rPr>
              <a:t>views</a:t>
            </a:r>
            <a:r>
              <a:rPr lang="zh-CN" altLang="en-US" sz="1100" dirty="0">
                <a:latin typeface="+mn-ea"/>
              </a:rPr>
              <a:t>目录，这里存放的都是前端的</a:t>
            </a:r>
            <a:r>
              <a:rPr lang="en-US" altLang="zh-CN" sz="1100" dirty="0" err="1">
                <a:latin typeface="+mn-ea"/>
              </a:rPr>
              <a:t>vue</a:t>
            </a:r>
            <a:r>
              <a:rPr lang="zh-CN" altLang="en-US" sz="1100" dirty="0">
                <a:latin typeface="+mn-ea"/>
              </a:rPr>
              <a:t>页面</a:t>
            </a:r>
            <a:endParaRPr lang="en-US" altLang="zh-CN" sz="1100" dirty="0">
              <a:latin typeface="+mn-ea"/>
            </a:endParaRPr>
          </a:p>
          <a:p>
            <a:pPr marL="285750" indent="-285750">
              <a:lnSpc>
                <a:spcPct val="200000"/>
              </a:lnSpc>
              <a:buFont typeface="Wingdings" panose="05000000000000000000" pitchFamily="2" charset="2"/>
              <a:buChar char="l"/>
            </a:pPr>
            <a:endParaRPr lang="zh-CN" altLang="en-US" sz="1100" dirty="0">
              <a:latin typeface="+mn-ea"/>
            </a:endParaRPr>
          </a:p>
        </p:txBody>
      </p:sp>
      <p:pic>
        <p:nvPicPr>
          <p:cNvPr id="6" name="图片 5">
            <a:extLst>
              <a:ext uri="{FF2B5EF4-FFF2-40B4-BE49-F238E27FC236}">
                <a16:creationId xmlns:a16="http://schemas.microsoft.com/office/drawing/2014/main" id="{C8AF7E2C-B907-4C43-8AED-23F8A19A3444}"/>
              </a:ext>
            </a:extLst>
          </p:cNvPr>
          <p:cNvPicPr>
            <a:picLocks noChangeAspect="1"/>
          </p:cNvPicPr>
          <p:nvPr/>
        </p:nvPicPr>
        <p:blipFill>
          <a:blip r:embed="rId2"/>
          <a:stretch>
            <a:fillRect/>
          </a:stretch>
        </p:blipFill>
        <p:spPr>
          <a:xfrm>
            <a:off x="2762899" y="709811"/>
            <a:ext cx="6183043" cy="3723878"/>
          </a:xfrm>
          <a:prstGeom prst="rect">
            <a:avLst/>
          </a:prstGeom>
        </p:spPr>
      </p:pic>
    </p:spTree>
    <p:extLst>
      <p:ext uri="{BB962C8B-B14F-4D97-AF65-F5344CB8AC3E}">
        <p14:creationId xmlns:p14="http://schemas.microsoft.com/office/powerpoint/2010/main" val="1403400861"/>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蓝鲸可视化开发平台 </a:t>
            </a:r>
            <a:r>
              <a:rPr lang="en-US" altLang="zh-CN" dirty="0"/>
              <a:t>—— </a:t>
            </a:r>
            <a:r>
              <a:rPr lang="zh-CN" altLang="en-US" dirty="0"/>
              <a:t>二次开发 （</a:t>
            </a:r>
            <a:r>
              <a:rPr lang="zh-CN" altLang="en-US" b="1" dirty="0">
                <a:latin typeface="+mn-ea"/>
                <a:ea typeface="+mn-ea"/>
              </a:rPr>
              <a:t>模板语言</a:t>
            </a:r>
            <a:r>
              <a:rPr lang="zh-CN" altLang="en-US" dirty="0"/>
              <a:t>）</a:t>
            </a:r>
            <a:endParaRPr lang="zh-CN" altLang="en-US" b="1" dirty="0">
              <a:latin typeface="+mn-ea"/>
              <a:ea typeface="+mn-ea"/>
            </a:endParaRPr>
          </a:p>
        </p:txBody>
      </p:sp>
      <p:sp>
        <p:nvSpPr>
          <p:cNvPr id="7" name="文本框 6"/>
          <p:cNvSpPr txBox="1"/>
          <p:nvPr/>
        </p:nvSpPr>
        <p:spPr>
          <a:xfrm>
            <a:off x="613576" y="843558"/>
            <a:ext cx="3809600"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zh-CN" altLang="en-US" sz="1400" b="1" dirty="0"/>
              <a:t>文本  双大括号会将数据解释为普通文本 </a:t>
            </a:r>
          </a:p>
        </p:txBody>
      </p:sp>
      <p:pic>
        <p:nvPicPr>
          <p:cNvPr id="8" name="图片 7"/>
          <p:cNvPicPr>
            <a:picLocks noChangeAspect="1"/>
          </p:cNvPicPr>
          <p:nvPr/>
        </p:nvPicPr>
        <p:blipFill>
          <a:blip r:embed="rId3"/>
          <a:stretch>
            <a:fillRect/>
          </a:stretch>
        </p:blipFill>
        <p:spPr>
          <a:xfrm>
            <a:off x="613576" y="1299552"/>
            <a:ext cx="6332750" cy="912500"/>
          </a:xfrm>
          <a:prstGeom prst="rect">
            <a:avLst/>
          </a:prstGeom>
        </p:spPr>
      </p:pic>
      <p:sp>
        <p:nvSpPr>
          <p:cNvPr id="10" name="文本框 6"/>
          <p:cNvSpPr txBox="1"/>
          <p:nvPr/>
        </p:nvSpPr>
        <p:spPr>
          <a:xfrm>
            <a:off x="613577" y="2638204"/>
            <a:ext cx="3809599"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zh-CN" altLang="en-US" sz="1400" b="1" dirty="0"/>
              <a:t>使用</a:t>
            </a:r>
            <a:r>
              <a:rPr lang="en-US" altLang="zh-CN" sz="1400" b="1" dirty="0"/>
              <a:t>JavaScript</a:t>
            </a:r>
            <a:r>
              <a:rPr lang="zh-CN" altLang="en-US" sz="1400" b="1" dirty="0"/>
              <a:t>表达式</a:t>
            </a:r>
            <a:endParaRPr lang="zh-CN" altLang="en-US" sz="1200" dirty="0"/>
          </a:p>
        </p:txBody>
      </p:sp>
      <p:pic>
        <p:nvPicPr>
          <p:cNvPr id="11" name="图片 10"/>
          <p:cNvPicPr>
            <a:picLocks noChangeAspect="1"/>
          </p:cNvPicPr>
          <p:nvPr/>
        </p:nvPicPr>
        <p:blipFill>
          <a:blip r:embed="rId4"/>
          <a:stretch>
            <a:fillRect/>
          </a:stretch>
        </p:blipFill>
        <p:spPr>
          <a:xfrm>
            <a:off x="611560" y="3034308"/>
            <a:ext cx="6757035" cy="1283335"/>
          </a:xfrm>
          <a:prstGeom prst="rect">
            <a:avLst/>
          </a:prstGeom>
        </p:spPr>
      </p:pic>
    </p:spTree>
    <p:extLst>
      <p:ext uri="{BB962C8B-B14F-4D97-AF65-F5344CB8AC3E}">
        <p14:creationId xmlns:p14="http://schemas.microsoft.com/office/powerpoint/2010/main" val="2643486576"/>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蓝鲸可视化开发平台 </a:t>
            </a:r>
            <a:r>
              <a:rPr lang="en-US" altLang="zh-CN" dirty="0"/>
              <a:t>—— </a:t>
            </a:r>
            <a:r>
              <a:rPr lang="zh-CN" altLang="en-US" dirty="0"/>
              <a:t>二次开发 （</a:t>
            </a:r>
            <a:r>
              <a:rPr lang="en-US" altLang="zh-CN" b="1" dirty="0">
                <a:latin typeface="+mn-ea"/>
                <a:ea typeface="+mn-ea"/>
              </a:rPr>
              <a:t> class style </a:t>
            </a:r>
            <a:r>
              <a:rPr lang="zh-CN" altLang="en-US" b="1" dirty="0">
                <a:latin typeface="+mn-ea"/>
                <a:ea typeface="+mn-ea"/>
              </a:rPr>
              <a:t>的绑定</a:t>
            </a:r>
            <a:r>
              <a:rPr lang="zh-CN" altLang="en-US" dirty="0"/>
              <a:t>）</a:t>
            </a:r>
            <a:endParaRPr lang="zh-CN" altLang="en-US" b="1" dirty="0">
              <a:latin typeface="+mn-ea"/>
              <a:ea typeface="+mn-ea"/>
            </a:endParaRPr>
          </a:p>
        </p:txBody>
      </p:sp>
      <p:sp>
        <p:nvSpPr>
          <p:cNvPr id="13" name="TextBox 71"/>
          <p:cNvSpPr txBox="1"/>
          <p:nvPr/>
        </p:nvSpPr>
        <p:spPr>
          <a:xfrm>
            <a:off x="350524" y="860392"/>
            <a:ext cx="3361055" cy="345094"/>
          </a:xfrm>
          <a:prstGeom prst="rect">
            <a:avLst/>
          </a:prstGeom>
          <a:noFill/>
        </p:spPr>
        <p:txBody>
          <a:bodyPr wrap="square" rtlCol="0">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nSpc>
                <a:spcPct val="130000"/>
              </a:lnSpc>
              <a:buClrTx/>
              <a:buSzTx/>
              <a:buNone/>
            </a:pPr>
            <a:r>
              <a:rPr lang="zh-CN" altLang="en-US" sz="1400" b="1" dirty="0">
                <a:solidFill>
                  <a:schemeClr val="tx2">
                    <a:lumMod val="75000"/>
                  </a:schemeClr>
                </a:solidFill>
                <a:effectLst>
                  <a:outerShdw blurRad="38100" dist="38100" dir="2700000" algn="tl">
                    <a:srgbClr val="000000">
                      <a:alpha val="43137"/>
                    </a:srgbClr>
                  </a:outerShdw>
                </a:effectLst>
                <a:latin typeface="方正大标宋简体" panose="03000509000000000000" charset="-122"/>
                <a:ea typeface="方正大标宋简体" panose="03000509000000000000" charset="-122"/>
                <a:cs typeface="方正大标宋简体" panose="03000509000000000000" charset="-122"/>
                <a:sym typeface="+mn-ea"/>
              </a:rPr>
              <a:t>普通绑定</a:t>
            </a:r>
          </a:p>
        </p:txBody>
      </p:sp>
      <p:sp>
        <p:nvSpPr>
          <p:cNvPr id="14" name="TextBox 71"/>
          <p:cNvSpPr txBox="1"/>
          <p:nvPr/>
        </p:nvSpPr>
        <p:spPr>
          <a:xfrm>
            <a:off x="370323" y="1660589"/>
            <a:ext cx="8197215" cy="1625445"/>
          </a:xfrm>
          <a:prstGeom prst="rect">
            <a:avLst/>
          </a:prstGeom>
          <a:noFill/>
        </p:spPr>
        <p:txBody>
          <a:bodyPr wrap="square" rtlCol="0">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nSpc>
                <a:spcPct val="130000"/>
              </a:lnSpc>
              <a:buClrTx/>
              <a:buSzTx/>
              <a:buNone/>
            </a:pPr>
            <a:r>
              <a:rPr lang="zh-CN" altLang="en-US" sz="1400" b="1" dirty="0">
                <a:solidFill>
                  <a:schemeClr val="tx2">
                    <a:lumMod val="75000"/>
                  </a:schemeClr>
                </a:solidFill>
                <a:effectLst>
                  <a:outerShdw blurRad="38100" dist="38100" dir="2700000" algn="tl">
                    <a:srgbClr val="000000">
                      <a:alpha val="43137"/>
                    </a:srgbClr>
                  </a:outerShdw>
                </a:effectLst>
                <a:latin typeface="方正大标宋简体" panose="03000509000000000000" charset="-122"/>
                <a:ea typeface="方正大标宋简体" panose="03000509000000000000" charset="-122"/>
                <a:cs typeface="方正大标宋简体" panose="03000509000000000000" charset="-122"/>
                <a:sym typeface="+mn-ea"/>
              </a:rPr>
              <a:t>class 对象语法</a:t>
            </a:r>
            <a:endParaRPr lang="en-US" altLang="zh-CN" sz="1400" b="1" dirty="0">
              <a:solidFill>
                <a:schemeClr val="tx2">
                  <a:lumMod val="75000"/>
                </a:schemeClr>
              </a:solidFill>
              <a:effectLst>
                <a:outerShdw blurRad="38100" dist="38100" dir="2700000" algn="tl">
                  <a:srgbClr val="000000">
                    <a:alpha val="43137"/>
                  </a:srgbClr>
                </a:outerShdw>
              </a:effectLst>
              <a:latin typeface="方正大标宋简体" panose="03000509000000000000" charset="-122"/>
              <a:ea typeface="方正大标宋简体" panose="03000509000000000000" charset="-122"/>
              <a:cs typeface="方正大标宋简体" panose="03000509000000000000" charset="-122"/>
              <a:sym typeface="+mn-ea"/>
            </a:endParaRPr>
          </a:p>
          <a:p>
            <a:pPr>
              <a:lnSpc>
                <a:spcPct val="130000"/>
              </a:lnSpc>
              <a:buClrTx/>
              <a:buSzTx/>
              <a:buNone/>
            </a:pPr>
            <a:endParaRPr lang="en-US" altLang="zh-CN" sz="1200" b="1" dirty="0">
              <a:solidFill>
                <a:schemeClr val="tx2">
                  <a:lumMod val="75000"/>
                </a:schemeClr>
              </a:solidFill>
              <a:effectLst>
                <a:outerShdw blurRad="38100" dist="38100" dir="2700000" algn="tl">
                  <a:srgbClr val="000000">
                    <a:alpha val="43137"/>
                  </a:srgbClr>
                </a:outerShdw>
              </a:effectLst>
              <a:latin typeface="方正大标宋简体" panose="03000509000000000000" charset="-122"/>
              <a:ea typeface="方正大标宋简体" panose="03000509000000000000" charset="-122"/>
              <a:cs typeface="方正大标宋简体" panose="03000509000000000000" charset="-122"/>
              <a:sym typeface="+mn-ea"/>
            </a:endParaRPr>
          </a:p>
          <a:p>
            <a:pPr>
              <a:lnSpc>
                <a:spcPct val="130000"/>
              </a:lnSpc>
            </a:pPr>
            <a:r>
              <a:rPr lang="zh-CN" altLang="en-US" sz="1100" dirty="0">
                <a:solidFill>
                  <a:schemeClr val="tx2">
                    <a:lumMod val="75000"/>
                  </a:schemeClr>
                </a:solidFill>
                <a:latin typeface="方正大标宋简体" panose="03000509000000000000" charset="-122"/>
                <a:ea typeface="方正大标宋简体" panose="03000509000000000000" charset="-122"/>
                <a:cs typeface="方正大标宋简体" panose="03000509000000000000" charset="-122"/>
                <a:sym typeface="+mn-ea"/>
              </a:rPr>
              <a:t>给 v</a:t>
            </a:r>
            <a:r>
              <a:rPr lang="en-US" altLang="zh-CN" sz="1100" dirty="0">
                <a:solidFill>
                  <a:schemeClr val="tx2">
                    <a:lumMod val="75000"/>
                  </a:schemeClr>
                </a:solidFill>
                <a:latin typeface="方正大标宋简体" panose="03000509000000000000" charset="-122"/>
                <a:ea typeface="方正大标宋简体" panose="03000509000000000000" charset="-122"/>
                <a:cs typeface="方正大标宋简体" panose="03000509000000000000" charset="-122"/>
                <a:sym typeface="+mn-ea"/>
              </a:rPr>
              <a:t>-</a:t>
            </a:r>
            <a:r>
              <a:rPr lang="zh-CN" altLang="en-US" sz="1100" dirty="0">
                <a:solidFill>
                  <a:schemeClr val="tx2">
                    <a:lumMod val="75000"/>
                  </a:schemeClr>
                </a:solidFill>
                <a:latin typeface="方正大标宋简体" panose="03000509000000000000" charset="-122"/>
                <a:ea typeface="方正大标宋简体" panose="03000509000000000000" charset="-122"/>
                <a:cs typeface="方正大标宋简体" panose="03000509000000000000" charset="-122"/>
                <a:sym typeface="+mn-ea"/>
              </a:rPr>
              <a:t>bind:class 设置⼀一个对象，可以动态地切换 class。 绑定class对象语法, 对象的键是类名，值是布尔值. 为true时则添加了对应的class，为false，则不添加。</a:t>
            </a:r>
          </a:p>
          <a:p>
            <a:pPr>
              <a:lnSpc>
                <a:spcPct val="130000"/>
              </a:lnSpc>
              <a:buClrTx/>
              <a:buSzTx/>
              <a:buNone/>
            </a:pPr>
            <a:endParaRPr lang="zh-CN" altLang="en-US" sz="1400" b="1" dirty="0">
              <a:solidFill>
                <a:schemeClr val="tx2">
                  <a:lumMod val="75000"/>
                </a:schemeClr>
              </a:solidFill>
              <a:effectLst>
                <a:outerShdw blurRad="38100" dist="38100" dir="2700000" algn="tl">
                  <a:srgbClr val="000000">
                    <a:alpha val="43137"/>
                  </a:srgbClr>
                </a:outerShdw>
              </a:effectLst>
              <a:latin typeface="方正大标宋简体" panose="03000509000000000000" charset="-122"/>
              <a:ea typeface="方正大标宋简体" panose="03000509000000000000" charset="-122"/>
              <a:cs typeface="方正大标宋简体" panose="03000509000000000000" charset="-122"/>
              <a:sym typeface="+mn-ea"/>
            </a:endParaRPr>
          </a:p>
          <a:p>
            <a:pPr>
              <a:lnSpc>
                <a:spcPct val="130000"/>
              </a:lnSpc>
              <a:buClrTx/>
              <a:buSzTx/>
              <a:buNone/>
            </a:pPr>
            <a:endParaRPr lang="zh-CN" altLang="en-US" sz="1400" dirty="0">
              <a:solidFill>
                <a:schemeClr val="tx2">
                  <a:lumMod val="75000"/>
                </a:schemeClr>
              </a:solidFill>
              <a:latin typeface="方正大标宋简体" panose="03000509000000000000" charset="-122"/>
              <a:ea typeface="方正大标宋简体" panose="03000509000000000000" charset="-122"/>
              <a:cs typeface="方正大标宋简体" panose="03000509000000000000" charset="-122"/>
              <a:sym typeface="+mn-ea"/>
            </a:endParaRPr>
          </a:p>
        </p:txBody>
      </p:sp>
      <p:sp>
        <p:nvSpPr>
          <p:cNvPr id="15" name="文本框 99"/>
          <p:cNvSpPr txBox="1"/>
          <p:nvPr/>
        </p:nvSpPr>
        <p:spPr>
          <a:xfrm>
            <a:off x="1763688" y="920165"/>
            <a:ext cx="5080000" cy="261610"/>
          </a:xfrm>
          <a:prstGeom prst="rect">
            <a:avLst/>
          </a:prstGeom>
          <a:noFill/>
          <a:ln w="9525">
            <a:noFill/>
          </a:ln>
        </p:spPr>
        <p:txBody>
          <a:bodyPr wrap="square">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indent="0"/>
            <a:r>
              <a:rPr lang="en-US" sz="1100" dirty="0">
                <a:solidFill>
                  <a:srgbClr val="117700"/>
                </a:solidFill>
                <a:latin typeface="Courier New" panose="02070309020205020404" charset="0"/>
                <a:ea typeface="Arial Unicode MS" panose="020B0604020202020204" charset="-122"/>
                <a:cs typeface="Arial Unicode MS" panose="020B0604020202020204" charset="-122"/>
              </a:rPr>
              <a:t>&lt;div </a:t>
            </a:r>
            <a:r>
              <a:rPr lang="en-US" sz="1100" dirty="0">
                <a:solidFill>
                  <a:srgbClr val="0000CC"/>
                </a:solidFill>
                <a:latin typeface="Courier New" panose="02070309020205020404" charset="0"/>
                <a:ea typeface="Arial Unicode MS" panose="020B0604020202020204" charset="-122"/>
                <a:cs typeface="Arial Unicode MS" panose="020B0604020202020204" charset="-122"/>
              </a:rPr>
              <a:t>v-bind:class</a:t>
            </a:r>
            <a:r>
              <a:rPr lang="en-US" sz="1100" dirty="0">
                <a:solidFill>
                  <a:srgbClr val="333333"/>
                </a:solidFill>
                <a:latin typeface="Courier New" panose="02070309020205020404" charset="0"/>
                <a:ea typeface="Arial Unicode MS" panose="020B0604020202020204" charset="-122"/>
                <a:cs typeface="Arial Unicode MS" panose="020B0604020202020204" charset="-122"/>
              </a:rPr>
              <a:t>=</a:t>
            </a:r>
            <a:r>
              <a:rPr lang="en-US" sz="1100" dirty="0">
                <a:solidFill>
                  <a:srgbClr val="AA1111"/>
                </a:solidFill>
                <a:latin typeface="Courier New" panose="02070309020205020404" charset="0"/>
                <a:ea typeface="Arial Unicode MS" panose="020B0604020202020204" charset="-122"/>
                <a:cs typeface="Arial Unicode MS" panose="020B0604020202020204" charset="-122"/>
              </a:rPr>
              <a:t>"className"</a:t>
            </a:r>
            <a:r>
              <a:rPr lang="en-US" sz="1100" dirty="0">
                <a:solidFill>
                  <a:srgbClr val="117700"/>
                </a:solidFill>
                <a:latin typeface="Courier New" panose="02070309020205020404" charset="0"/>
                <a:ea typeface="Arial Unicode MS" panose="020B0604020202020204" charset="-122"/>
                <a:cs typeface="Arial Unicode MS" panose="020B0604020202020204" charset="-122"/>
              </a:rPr>
              <a:t>&gt;&lt;/div&gt;</a:t>
            </a:r>
            <a:endParaRPr lang="zh-CN" altLang="en-US" sz="1800" dirty="0"/>
          </a:p>
        </p:txBody>
      </p:sp>
      <p:pic>
        <p:nvPicPr>
          <p:cNvPr id="16" name="图片 15"/>
          <p:cNvPicPr>
            <a:picLocks noChangeAspect="1"/>
          </p:cNvPicPr>
          <p:nvPr/>
        </p:nvPicPr>
        <p:blipFill>
          <a:blip r:embed="rId3"/>
          <a:stretch>
            <a:fillRect/>
          </a:stretch>
        </p:blipFill>
        <p:spPr>
          <a:xfrm>
            <a:off x="370323" y="3033423"/>
            <a:ext cx="5288280" cy="685800"/>
          </a:xfrm>
          <a:prstGeom prst="rect">
            <a:avLst/>
          </a:prstGeom>
        </p:spPr>
      </p:pic>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蓝鲸可视化开发平台 </a:t>
            </a:r>
            <a:r>
              <a:rPr lang="en-US" altLang="zh-CN" dirty="0"/>
              <a:t>—— </a:t>
            </a:r>
            <a:r>
              <a:rPr lang="zh-CN" altLang="en-US" dirty="0"/>
              <a:t>二次开发 （</a:t>
            </a:r>
            <a:r>
              <a:rPr lang="en-US" altLang="zh-CN" b="1" dirty="0">
                <a:latin typeface="+mn-ea"/>
                <a:ea typeface="+mn-ea"/>
              </a:rPr>
              <a:t> class style </a:t>
            </a:r>
            <a:r>
              <a:rPr lang="zh-CN" altLang="en-US" b="1" dirty="0">
                <a:latin typeface="+mn-ea"/>
                <a:ea typeface="+mn-ea"/>
              </a:rPr>
              <a:t>的绑定</a:t>
            </a:r>
            <a:r>
              <a:rPr lang="zh-CN" altLang="en-US" dirty="0"/>
              <a:t>）</a:t>
            </a:r>
            <a:endParaRPr lang="zh-CN" altLang="en-US" b="1" dirty="0">
              <a:latin typeface="+mn-ea"/>
              <a:ea typeface="+mn-ea"/>
            </a:endParaRPr>
          </a:p>
        </p:txBody>
      </p:sp>
      <p:sp>
        <p:nvSpPr>
          <p:cNvPr id="17" name="TextBox 71"/>
          <p:cNvSpPr txBox="1"/>
          <p:nvPr/>
        </p:nvSpPr>
        <p:spPr>
          <a:xfrm>
            <a:off x="359410" y="658079"/>
            <a:ext cx="8365781" cy="851130"/>
          </a:xfrm>
          <a:prstGeom prst="rect">
            <a:avLst/>
          </a:prstGeom>
          <a:noFill/>
        </p:spPr>
        <p:txBody>
          <a:bodyPr wrap="square" rtlCol="0">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lvl="0" algn="l">
              <a:lnSpc>
                <a:spcPct val="130000"/>
              </a:lnSpc>
              <a:buClrTx/>
              <a:buSzTx/>
              <a:buNone/>
            </a:pPr>
            <a:r>
              <a:rPr lang="zh-CN" altLang="en-US" sz="1600" b="1" dirty="0">
                <a:solidFill>
                  <a:schemeClr val="tx2">
                    <a:lumMod val="75000"/>
                  </a:schemeClr>
                </a:solidFill>
                <a:effectLst>
                  <a:outerShdw blurRad="38100" dist="38100" dir="2700000" algn="tl">
                    <a:srgbClr val="000000">
                      <a:alpha val="43137"/>
                    </a:srgbClr>
                  </a:outerShdw>
                </a:effectLst>
                <a:latin typeface="方正大标宋简体" panose="03000509000000000000" charset="-122"/>
                <a:ea typeface="方正大标宋简体" panose="03000509000000000000" charset="-122"/>
                <a:cs typeface="方正大标宋简体" panose="03000509000000000000" charset="-122"/>
                <a:sym typeface="+mn-ea"/>
              </a:rPr>
              <a:t>数组语法</a:t>
            </a:r>
          </a:p>
          <a:p>
            <a:pPr lvl="0" algn="l">
              <a:lnSpc>
                <a:spcPct val="130000"/>
              </a:lnSpc>
              <a:buClrTx/>
              <a:buSzTx/>
              <a:buNone/>
            </a:pPr>
            <a:endParaRPr lang="en-US" altLang="zh-CN" sz="1200" dirty="0">
              <a:solidFill>
                <a:schemeClr val="tx2">
                  <a:lumMod val="75000"/>
                </a:schemeClr>
              </a:solidFill>
              <a:effectLst/>
              <a:latin typeface="方正大标宋简体" panose="03000509000000000000" charset="-122"/>
              <a:ea typeface="方正大标宋简体" panose="03000509000000000000" charset="-122"/>
              <a:cs typeface="方正大标宋简体" panose="03000509000000000000" charset="-122"/>
              <a:sym typeface="+mn-ea"/>
            </a:endParaRPr>
          </a:p>
          <a:p>
            <a:pPr lvl="0" algn="l">
              <a:lnSpc>
                <a:spcPct val="130000"/>
              </a:lnSpc>
              <a:buClrTx/>
              <a:buSzTx/>
              <a:buNone/>
            </a:pPr>
            <a:r>
              <a:rPr lang="zh-CN" altLang="en-US" sz="1100" dirty="0">
                <a:solidFill>
                  <a:schemeClr val="tx2">
                    <a:lumMod val="75000"/>
                  </a:schemeClr>
                </a:solidFill>
                <a:effectLst/>
                <a:latin typeface="方正大标宋简体" panose="03000509000000000000" charset="-122"/>
                <a:ea typeface="方正大标宋简体" panose="03000509000000000000" charset="-122"/>
                <a:cs typeface="方正大标宋简体" panose="03000509000000000000" charset="-122"/>
                <a:sym typeface="+mn-ea"/>
              </a:rPr>
              <a:t>当需要应用多个 class 时，可使用数组语法 ，给:class绑定一个数组，应用一个 class列表：数组成员直接对className--类名</a:t>
            </a:r>
          </a:p>
        </p:txBody>
      </p:sp>
      <p:sp>
        <p:nvSpPr>
          <p:cNvPr id="18" name="TextBox 71"/>
          <p:cNvSpPr txBox="1"/>
          <p:nvPr/>
        </p:nvSpPr>
        <p:spPr>
          <a:xfrm>
            <a:off x="342030" y="3579862"/>
            <a:ext cx="4578985" cy="381258"/>
          </a:xfrm>
          <a:prstGeom prst="rect">
            <a:avLst/>
          </a:prstGeom>
          <a:noFill/>
        </p:spPr>
        <p:txBody>
          <a:bodyPr wrap="square" rtlCol="0">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lvl="0" algn="l">
              <a:lnSpc>
                <a:spcPct val="130000"/>
              </a:lnSpc>
              <a:buClrTx/>
              <a:buSzTx/>
              <a:buNone/>
            </a:pPr>
            <a:r>
              <a:rPr lang="zh-CN" altLang="en-US" sz="1600" b="1" dirty="0">
                <a:solidFill>
                  <a:schemeClr val="tx2">
                    <a:lumMod val="75000"/>
                  </a:schemeClr>
                </a:solidFill>
                <a:effectLst>
                  <a:outerShdw blurRad="38100" dist="38100" dir="2700000" algn="tl">
                    <a:srgbClr val="000000">
                      <a:alpha val="43137"/>
                    </a:srgbClr>
                  </a:outerShdw>
                </a:effectLst>
                <a:latin typeface="方正大标宋简体" panose="03000509000000000000" charset="-122"/>
                <a:ea typeface="方正大标宋简体" panose="03000509000000000000" charset="-122"/>
                <a:cs typeface="方正大标宋简体" panose="03000509000000000000" charset="-122"/>
                <a:sym typeface="+mn-ea"/>
              </a:rPr>
              <a:t>数组和class对象混用</a:t>
            </a:r>
          </a:p>
        </p:txBody>
      </p:sp>
      <p:pic>
        <p:nvPicPr>
          <p:cNvPr id="19" name="图片 18"/>
          <p:cNvPicPr>
            <a:picLocks noChangeAspect="1"/>
          </p:cNvPicPr>
          <p:nvPr/>
        </p:nvPicPr>
        <p:blipFill>
          <a:blip r:embed="rId3"/>
          <a:stretch>
            <a:fillRect/>
          </a:stretch>
        </p:blipFill>
        <p:spPr>
          <a:xfrm>
            <a:off x="446025" y="1797303"/>
            <a:ext cx="8208645" cy="457835"/>
          </a:xfrm>
          <a:prstGeom prst="rect">
            <a:avLst/>
          </a:prstGeom>
        </p:spPr>
      </p:pic>
      <p:pic>
        <p:nvPicPr>
          <p:cNvPr id="20" name="图片 19"/>
          <p:cNvPicPr>
            <a:picLocks noChangeAspect="1"/>
          </p:cNvPicPr>
          <p:nvPr/>
        </p:nvPicPr>
        <p:blipFill>
          <a:blip r:embed="rId4"/>
          <a:stretch>
            <a:fillRect/>
          </a:stretch>
        </p:blipFill>
        <p:spPr>
          <a:xfrm>
            <a:off x="452119" y="2490563"/>
            <a:ext cx="8196456" cy="795600"/>
          </a:xfrm>
          <a:prstGeom prst="rect">
            <a:avLst/>
          </a:prstGeom>
        </p:spPr>
      </p:pic>
      <p:pic>
        <p:nvPicPr>
          <p:cNvPr id="21" name="图片 20"/>
          <p:cNvPicPr>
            <a:picLocks noChangeAspect="1"/>
          </p:cNvPicPr>
          <p:nvPr/>
        </p:nvPicPr>
        <p:blipFill>
          <a:blip r:embed="rId5"/>
          <a:stretch>
            <a:fillRect/>
          </a:stretch>
        </p:blipFill>
        <p:spPr>
          <a:xfrm>
            <a:off x="251520" y="3949051"/>
            <a:ext cx="8029014" cy="600696"/>
          </a:xfrm>
          <a:prstGeom prst="rect">
            <a:avLst/>
          </a:prstGeom>
        </p:spPr>
      </p:pic>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蓝鲸可视化开发平台 </a:t>
            </a:r>
            <a:r>
              <a:rPr lang="en-US" altLang="zh-CN" dirty="0"/>
              <a:t>—— </a:t>
            </a:r>
            <a:r>
              <a:rPr lang="zh-CN" altLang="en-US" dirty="0"/>
              <a:t>二次开发 （</a:t>
            </a:r>
            <a:r>
              <a:rPr lang="en-US" altLang="zh-CN" dirty="0" err="1"/>
              <a:t>vue</a:t>
            </a:r>
            <a:r>
              <a:rPr lang="zh-CN" altLang="en-US" dirty="0"/>
              <a:t>常用指令）</a:t>
            </a:r>
          </a:p>
        </p:txBody>
      </p:sp>
      <p:sp>
        <p:nvSpPr>
          <p:cNvPr id="5" name="文本框 4"/>
          <p:cNvSpPr txBox="1"/>
          <p:nvPr/>
        </p:nvSpPr>
        <p:spPr>
          <a:xfrm>
            <a:off x="755576" y="843558"/>
            <a:ext cx="4742004" cy="2993576"/>
          </a:xfrm>
          <a:prstGeom prst="rect">
            <a:avLst/>
          </a:prstGeom>
          <a:noFill/>
        </p:spPr>
        <p:txBody>
          <a:bodyPr wrap="none" rtlCol="0">
            <a:spAutoFit/>
          </a:bodyPr>
          <a:lstStyle/>
          <a:p>
            <a:pPr marL="285750" indent="-285750">
              <a:lnSpc>
                <a:spcPct val="200000"/>
              </a:lnSpc>
              <a:buFont typeface="Wingdings" panose="05000000000000000000" pitchFamily="2" charset="2"/>
              <a:buChar char="l"/>
            </a:pPr>
            <a:r>
              <a:rPr lang="zh-CN" altLang="en-US" sz="1200" dirty="0">
                <a:latin typeface="+mn-ea"/>
                <a:sym typeface="+mn-ea"/>
              </a:rPr>
              <a:t>v-text 渲染指定dom的内容文本</a:t>
            </a:r>
            <a:endParaRPr lang="en-US" altLang="zh-CN" sz="1200" dirty="0">
              <a:latin typeface="+mn-ea"/>
              <a:sym typeface="+mn-ea"/>
            </a:endParaRPr>
          </a:p>
          <a:p>
            <a:pPr marL="285750" indent="-285750">
              <a:lnSpc>
                <a:spcPct val="200000"/>
              </a:lnSpc>
              <a:buFont typeface="Wingdings" panose="05000000000000000000" pitchFamily="2" charset="2"/>
              <a:buChar char="l"/>
            </a:pPr>
            <a:r>
              <a:rPr lang="zh-CN" altLang="en-US" sz="1200" dirty="0">
                <a:latin typeface="+mn-ea"/>
                <a:sym typeface="+mn-ea"/>
              </a:rPr>
              <a:t>v-html 在dom内插⼊html内容 </a:t>
            </a:r>
            <a:endParaRPr lang="en-US" altLang="zh-CN" sz="1200" dirty="0">
              <a:latin typeface="+mn-ea"/>
              <a:sym typeface="+mn-ea"/>
            </a:endParaRPr>
          </a:p>
          <a:p>
            <a:pPr marL="285750" indent="-285750">
              <a:lnSpc>
                <a:spcPct val="200000"/>
              </a:lnSpc>
              <a:buFont typeface="Wingdings" panose="05000000000000000000" pitchFamily="2" charset="2"/>
              <a:buChar char="l"/>
            </a:pPr>
            <a:r>
              <a:rPr lang="zh-CN" altLang="en-US" sz="1200" dirty="0">
                <a:latin typeface="+mn-ea"/>
                <a:sym typeface="+mn-ea"/>
              </a:rPr>
              <a:t>v-bind 用于响应式地更新 HTML属性 （v-bind:</a:t>
            </a:r>
            <a:r>
              <a:rPr lang="en-US" altLang="zh-CN" sz="1200" dirty="0">
                <a:latin typeface="+mn-ea"/>
                <a:sym typeface="+mn-ea"/>
              </a:rPr>
              <a:t>id</a:t>
            </a:r>
            <a:r>
              <a:rPr lang="zh-CN" altLang="en-US" sz="1200" dirty="0">
                <a:latin typeface="+mn-ea"/>
                <a:sym typeface="+mn-ea"/>
              </a:rPr>
              <a:t> 缩写 :</a:t>
            </a:r>
            <a:r>
              <a:rPr lang="en-US" altLang="zh-CN" sz="1200" dirty="0">
                <a:latin typeface="+mn-ea"/>
                <a:sym typeface="+mn-ea"/>
              </a:rPr>
              <a:t>id</a:t>
            </a:r>
            <a:r>
              <a:rPr lang="zh-CN" altLang="en-US" sz="1200" dirty="0">
                <a:latin typeface="+mn-ea"/>
                <a:sym typeface="+mn-ea"/>
              </a:rPr>
              <a:t>）</a:t>
            </a:r>
            <a:endParaRPr lang="en-US" altLang="zh-CN" sz="1200" dirty="0">
              <a:latin typeface="+mn-ea"/>
              <a:sym typeface="+mn-ea"/>
            </a:endParaRPr>
          </a:p>
          <a:p>
            <a:pPr marL="285750" indent="-285750">
              <a:lnSpc>
                <a:spcPct val="200000"/>
              </a:lnSpc>
              <a:buFont typeface="Wingdings" panose="05000000000000000000" pitchFamily="2" charset="2"/>
              <a:buChar char="l"/>
            </a:pPr>
            <a:r>
              <a:rPr lang="zh-CN" altLang="en-US" sz="1200" dirty="0">
                <a:latin typeface="+mn-ea"/>
                <a:sym typeface="+mn-ea"/>
              </a:rPr>
              <a:t>v-if 根据表达式的值的真假来决定是否插入/移除元素</a:t>
            </a:r>
            <a:endParaRPr lang="en-US" altLang="zh-CN" sz="1200" dirty="0">
              <a:latin typeface="+mn-ea"/>
              <a:sym typeface="+mn-ea"/>
            </a:endParaRPr>
          </a:p>
          <a:p>
            <a:pPr marL="285750" indent="-285750">
              <a:lnSpc>
                <a:spcPct val="200000"/>
              </a:lnSpc>
              <a:buFont typeface="Wingdings" panose="05000000000000000000" pitchFamily="2" charset="2"/>
              <a:buChar char="l"/>
            </a:pPr>
            <a:r>
              <a:rPr lang="zh-CN" altLang="en-US" sz="1200" dirty="0">
                <a:latin typeface="+mn-ea"/>
                <a:sym typeface="+mn-ea"/>
              </a:rPr>
              <a:t>v-show 用于决定是否展示该元素，底层通过display：none实现</a:t>
            </a:r>
            <a:endParaRPr lang="en-US" altLang="zh-CN" sz="1200" dirty="0">
              <a:latin typeface="+mn-ea"/>
              <a:sym typeface="+mn-ea"/>
            </a:endParaRPr>
          </a:p>
          <a:p>
            <a:pPr marL="285750" indent="-285750">
              <a:lnSpc>
                <a:spcPct val="200000"/>
              </a:lnSpc>
              <a:buFont typeface="Wingdings" panose="05000000000000000000" pitchFamily="2" charset="2"/>
              <a:buChar char="l"/>
            </a:pPr>
            <a:r>
              <a:rPr lang="zh-CN" altLang="en-US" sz="1200" dirty="0">
                <a:latin typeface="+mn-ea"/>
                <a:sym typeface="+mn-ea"/>
              </a:rPr>
              <a:t>v-on 用于监听 DOM 事件 （v-on:click 缩写 @click）</a:t>
            </a:r>
            <a:endParaRPr lang="en-US" altLang="zh-CN" sz="1200" dirty="0">
              <a:latin typeface="+mn-ea"/>
              <a:sym typeface="+mn-ea"/>
            </a:endParaRPr>
          </a:p>
          <a:p>
            <a:pPr marL="285750" indent="-285750">
              <a:lnSpc>
                <a:spcPct val="200000"/>
              </a:lnSpc>
              <a:buFont typeface="Wingdings" panose="05000000000000000000" pitchFamily="2" charset="2"/>
              <a:buChar char="l"/>
            </a:pPr>
            <a:r>
              <a:rPr lang="zh-CN" altLang="en-US" sz="1200" dirty="0">
                <a:latin typeface="+mn-ea"/>
                <a:sym typeface="+mn-ea"/>
              </a:rPr>
              <a:t>v-for 循环，key值给元素添加唯⼀一标识</a:t>
            </a:r>
            <a:endParaRPr lang="en-US" altLang="zh-CN" sz="1200" dirty="0">
              <a:latin typeface="+mn-ea"/>
              <a:sym typeface="+mn-ea"/>
            </a:endParaRPr>
          </a:p>
          <a:p>
            <a:pPr marL="285750" indent="-285750">
              <a:lnSpc>
                <a:spcPct val="200000"/>
              </a:lnSpc>
              <a:buFont typeface="Wingdings" panose="05000000000000000000" pitchFamily="2" charset="2"/>
              <a:buChar char="l"/>
            </a:pPr>
            <a:r>
              <a:rPr lang="zh-CN" altLang="en-US" sz="1200" dirty="0">
                <a:latin typeface="+mn-ea"/>
                <a:sym typeface="+mn-ea"/>
              </a:rPr>
              <a:t>v-</a:t>
            </a:r>
            <a:r>
              <a:rPr lang="en-US" altLang="zh-CN" sz="1200" dirty="0">
                <a:latin typeface="+mn-ea"/>
                <a:sym typeface="+mn-ea"/>
              </a:rPr>
              <a:t>model</a:t>
            </a:r>
            <a:r>
              <a:rPr lang="zh-CN" altLang="en-US" sz="1200" dirty="0">
                <a:latin typeface="+mn-ea"/>
                <a:sym typeface="+mn-ea"/>
              </a:rPr>
              <a:t> 数据响应</a:t>
            </a:r>
          </a:p>
        </p:txBody>
      </p:sp>
    </p:spTree>
    <p:extLst>
      <p:ext uri="{BB962C8B-B14F-4D97-AF65-F5344CB8AC3E}">
        <p14:creationId xmlns:p14="http://schemas.microsoft.com/office/powerpoint/2010/main" val="875753196"/>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蓝鲸可视化开发平台 </a:t>
            </a:r>
            <a:r>
              <a:rPr lang="en-US" altLang="zh-CN" dirty="0"/>
              <a:t>—— </a:t>
            </a:r>
            <a:r>
              <a:rPr lang="zh-CN" altLang="en-US" dirty="0"/>
              <a:t>二次开发 （</a:t>
            </a:r>
            <a:r>
              <a:rPr lang="zh-CN" altLang="en-US" b="1" dirty="0">
                <a:latin typeface="+mn-ea"/>
                <a:ea typeface="+mn-ea"/>
              </a:rPr>
              <a:t>条件渲染</a:t>
            </a:r>
            <a:r>
              <a:rPr lang="zh-CN" altLang="en-US" dirty="0"/>
              <a:t>）</a:t>
            </a:r>
            <a:endParaRPr lang="zh-CN" altLang="en-US" b="1" dirty="0">
              <a:latin typeface="+mn-ea"/>
              <a:ea typeface="+mn-ea"/>
            </a:endParaRPr>
          </a:p>
        </p:txBody>
      </p:sp>
      <p:sp>
        <p:nvSpPr>
          <p:cNvPr id="17" name="文本框 16"/>
          <p:cNvSpPr txBox="1"/>
          <p:nvPr/>
        </p:nvSpPr>
        <p:spPr>
          <a:xfrm>
            <a:off x="4283242" y="3807326"/>
            <a:ext cx="92396"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dirty="0">
              <a:ln>
                <a:noFill/>
              </a:ln>
              <a:solidFill>
                <a:srgbClr val="000000"/>
              </a:solidFill>
              <a:effectLst/>
              <a:uFillTx/>
              <a:ea typeface="+mn-ea"/>
            </a:endParaRPr>
          </a:p>
        </p:txBody>
      </p:sp>
      <p:sp>
        <p:nvSpPr>
          <p:cNvPr id="3" name="矩形 2">
            <a:extLst>
              <a:ext uri="{FF2B5EF4-FFF2-40B4-BE49-F238E27FC236}">
                <a16:creationId xmlns:a16="http://schemas.microsoft.com/office/drawing/2014/main" id="{EABFBE0C-3B16-1848-B896-926DA614F450}"/>
              </a:ext>
            </a:extLst>
          </p:cNvPr>
          <p:cNvSpPr/>
          <p:nvPr/>
        </p:nvSpPr>
        <p:spPr>
          <a:xfrm>
            <a:off x="395017" y="744138"/>
            <a:ext cx="7609776" cy="369332"/>
          </a:xfrm>
          <a:prstGeom prst="rect">
            <a:avLst/>
          </a:prstGeom>
        </p:spPr>
        <p:txBody>
          <a:bodyPr wrap="none">
            <a:spAutoFit/>
          </a:bodyPr>
          <a:lstStyle/>
          <a:p>
            <a:r>
              <a:rPr lang="en" altLang="zh-CN" b="1" dirty="0">
                <a:solidFill>
                  <a:srgbClr val="005AEB"/>
                </a:solidFill>
                <a:latin typeface="Inter"/>
              </a:rPr>
              <a:t>v-if</a:t>
            </a:r>
            <a:r>
              <a:rPr lang="zh-CN" altLang="en-US" b="1" dirty="0">
                <a:solidFill>
                  <a:srgbClr val="005AEB"/>
                </a:solidFill>
                <a:latin typeface="Inter"/>
              </a:rPr>
              <a:t>   </a:t>
            </a:r>
            <a:r>
              <a:rPr lang="zh-CN" altLang="en-US" sz="1400" dirty="0"/>
              <a:t>用于条件性地渲染一块内容。这块内容只会在指令的表达式返回 </a:t>
            </a:r>
            <a:r>
              <a:rPr lang="en" altLang="zh-CN" sz="1400" dirty="0"/>
              <a:t>truthy </a:t>
            </a:r>
            <a:r>
              <a:rPr lang="zh-CN" altLang="en-US" sz="1400" dirty="0"/>
              <a:t>值的时候被渲染。</a:t>
            </a:r>
          </a:p>
        </p:txBody>
      </p:sp>
      <p:sp>
        <p:nvSpPr>
          <p:cNvPr id="5" name="矩形 4">
            <a:extLst>
              <a:ext uri="{FF2B5EF4-FFF2-40B4-BE49-F238E27FC236}">
                <a16:creationId xmlns:a16="http://schemas.microsoft.com/office/drawing/2014/main" id="{4E694B44-00D5-2A41-9A00-884FA4F015CE}"/>
              </a:ext>
            </a:extLst>
          </p:cNvPr>
          <p:cNvSpPr/>
          <p:nvPr/>
        </p:nvSpPr>
        <p:spPr>
          <a:xfrm>
            <a:off x="395017" y="2156569"/>
            <a:ext cx="3377848" cy="338554"/>
          </a:xfrm>
          <a:prstGeom prst="rect">
            <a:avLst/>
          </a:prstGeom>
        </p:spPr>
        <p:txBody>
          <a:bodyPr wrap="none">
            <a:spAutoFit/>
          </a:bodyPr>
          <a:lstStyle/>
          <a:p>
            <a:r>
              <a:rPr lang="zh-CN" altLang="en-US" sz="1200" dirty="0"/>
              <a:t>可以使用 </a:t>
            </a:r>
            <a:r>
              <a:rPr lang="en" altLang="zh-CN" sz="1600" b="1" dirty="0">
                <a:solidFill>
                  <a:srgbClr val="005AEB"/>
                </a:solidFill>
                <a:latin typeface="Inter"/>
              </a:rPr>
              <a:t>v-else</a:t>
            </a:r>
            <a:r>
              <a:rPr lang="en" altLang="zh-CN" sz="1200" dirty="0"/>
              <a:t> </a:t>
            </a:r>
            <a:r>
              <a:rPr lang="zh-CN" altLang="en-US" sz="1200" dirty="0"/>
              <a:t>指令来表示 </a:t>
            </a:r>
            <a:r>
              <a:rPr lang="en" altLang="zh-CN" sz="1600" b="1" dirty="0">
                <a:solidFill>
                  <a:srgbClr val="005AEB"/>
                </a:solidFill>
                <a:latin typeface="Inter"/>
              </a:rPr>
              <a:t>v-if</a:t>
            </a:r>
            <a:r>
              <a:rPr lang="en" altLang="zh-CN" sz="1200" dirty="0"/>
              <a:t> </a:t>
            </a:r>
            <a:r>
              <a:rPr lang="zh-CN" altLang="en-US" sz="1200" dirty="0"/>
              <a:t>的“</a:t>
            </a:r>
            <a:r>
              <a:rPr lang="en" altLang="zh-CN" sz="1200" dirty="0"/>
              <a:t>else </a:t>
            </a:r>
            <a:r>
              <a:rPr lang="zh-CN" altLang="en-US" sz="1200" dirty="0"/>
              <a:t>块”</a:t>
            </a:r>
          </a:p>
        </p:txBody>
      </p:sp>
      <p:pic>
        <p:nvPicPr>
          <p:cNvPr id="6" name="图片 5">
            <a:extLst>
              <a:ext uri="{FF2B5EF4-FFF2-40B4-BE49-F238E27FC236}">
                <a16:creationId xmlns:a16="http://schemas.microsoft.com/office/drawing/2014/main" id="{7CDAF1CC-8B49-0546-84F0-39C1566F88C6}"/>
              </a:ext>
            </a:extLst>
          </p:cNvPr>
          <p:cNvPicPr>
            <a:picLocks noChangeAspect="1"/>
          </p:cNvPicPr>
          <p:nvPr/>
        </p:nvPicPr>
        <p:blipFill>
          <a:blip r:embed="rId3"/>
          <a:stretch>
            <a:fillRect/>
          </a:stretch>
        </p:blipFill>
        <p:spPr>
          <a:xfrm>
            <a:off x="4679383" y="1410287"/>
            <a:ext cx="4240330" cy="1152901"/>
          </a:xfrm>
          <a:prstGeom prst="rect">
            <a:avLst/>
          </a:prstGeom>
        </p:spPr>
      </p:pic>
      <p:sp>
        <p:nvSpPr>
          <p:cNvPr id="7" name="文本框 6">
            <a:extLst>
              <a:ext uri="{FF2B5EF4-FFF2-40B4-BE49-F238E27FC236}">
                <a16:creationId xmlns:a16="http://schemas.microsoft.com/office/drawing/2014/main" id="{53AB4948-D41B-5F47-A6A7-1478D8253BBD}"/>
              </a:ext>
            </a:extLst>
          </p:cNvPr>
          <p:cNvSpPr txBox="1"/>
          <p:nvPr/>
        </p:nvSpPr>
        <p:spPr>
          <a:xfrm>
            <a:off x="471641" y="1490422"/>
            <a:ext cx="3224599" cy="338552"/>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r>
              <a:rPr lang="en" altLang="zh-CN" sz="1600" b="1" dirty="0">
                <a:solidFill>
                  <a:srgbClr val="005AEB"/>
                </a:solidFill>
                <a:latin typeface="Inter"/>
              </a:rPr>
              <a:t>v-if</a:t>
            </a:r>
            <a:r>
              <a:rPr lang="en" altLang="zh-CN" sz="1200" dirty="0">
                <a:solidFill>
                  <a:srgbClr val="005AEB"/>
                </a:solidFill>
              </a:rPr>
              <a:t> </a:t>
            </a:r>
            <a:r>
              <a:rPr lang="zh-CN" altLang="en-US" sz="1200" dirty="0">
                <a:solidFill>
                  <a:srgbClr val="005AEB"/>
                </a:solidFill>
              </a:rPr>
              <a:t> </a:t>
            </a:r>
            <a:r>
              <a:rPr lang="zh-CN" altLang="en-US" sz="1200" dirty="0"/>
              <a:t>是指令，所以必须将它添加到一个元素上</a:t>
            </a:r>
          </a:p>
        </p:txBody>
      </p:sp>
      <p:sp>
        <p:nvSpPr>
          <p:cNvPr id="9" name="矩形 8">
            <a:extLst>
              <a:ext uri="{FF2B5EF4-FFF2-40B4-BE49-F238E27FC236}">
                <a16:creationId xmlns:a16="http://schemas.microsoft.com/office/drawing/2014/main" id="{23DC3CA7-EFCD-114F-BD71-39D0FDFEB5A8}"/>
              </a:ext>
            </a:extLst>
          </p:cNvPr>
          <p:cNvSpPr/>
          <p:nvPr/>
        </p:nvSpPr>
        <p:spPr>
          <a:xfrm>
            <a:off x="436641" y="3773954"/>
            <a:ext cx="4176983" cy="792781"/>
          </a:xfrm>
          <a:prstGeom prst="rect">
            <a:avLst/>
          </a:prstGeom>
        </p:spPr>
        <p:txBody>
          <a:bodyPr wrap="square">
            <a:spAutoFit/>
          </a:bodyPr>
          <a:lstStyle/>
          <a:p>
            <a:pPr>
              <a:lnSpc>
                <a:spcPct val="150000"/>
              </a:lnSpc>
            </a:pPr>
            <a:r>
              <a:rPr lang="zh-CN" altLang="en-US" sz="1200" dirty="0"/>
              <a:t>与 </a:t>
            </a:r>
            <a:r>
              <a:rPr lang="en" altLang="zh-CN" sz="1600" b="1" dirty="0">
                <a:solidFill>
                  <a:srgbClr val="005AEB"/>
                </a:solidFill>
                <a:latin typeface="Inter"/>
              </a:rPr>
              <a:t>v-else</a:t>
            </a:r>
            <a:r>
              <a:rPr lang="en" altLang="zh-CN" sz="1200" dirty="0"/>
              <a:t> </a:t>
            </a:r>
            <a:r>
              <a:rPr lang="zh-CN" altLang="en-US" sz="1200" dirty="0"/>
              <a:t>的用法类似，</a:t>
            </a:r>
            <a:r>
              <a:rPr lang="en" altLang="zh-CN" sz="1600" b="1" dirty="0">
                <a:solidFill>
                  <a:srgbClr val="005AEB"/>
                </a:solidFill>
                <a:latin typeface="Inter"/>
              </a:rPr>
              <a:t>v-else-if </a:t>
            </a:r>
            <a:r>
              <a:rPr lang="zh-CN" altLang="en-US" sz="1200" dirty="0">
                <a:solidFill>
                  <a:srgbClr val="2C3E50"/>
                </a:solidFill>
                <a:latin typeface="Inter"/>
              </a:rPr>
              <a:t>也必须紧跟在带 </a:t>
            </a:r>
            <a:r>
              <a:rPr lang="en" altLang="zh-CN" sz="1600" b="1" dirty="0">
                <a:solidFill>
                  <a:srgbClr val="005AEB"/>
                </a:solidFill>
                <a:latin typeface="Inter"/>
              </a:rPr>
              <a:t>v-if </a:t>
            </a:r>
            <a:r>
              <a:rPr lang="zh-CN" altLang="en-US" sz="1200" dirty="0">
                <a:solidFill>
                  <a:srgbClr val="2C3E50"/>
                </a:solidFill>
                <a:latin typeface="Inter"/>
              </a:rPr>
              <a:t>或者 </a:t>
            </a:r>
            <a:r>
              <a:rPr lang="en" altLang="zh-CN" sz="1600" b="1" dirty="0">
                <a:solidFill>
                  <a:srgbClr val="005AEB"/>
                </a:solidFill>
                <a:latin typeface="Inter"/>
              </a:rPr>
              <a:t>v-else-if </a:t>
            </a:r>
            <a:r>
              <a:rPr lang="zh-CN" altLang="en-US" sz="1200" dirty="0">
                <a:solidFill>
                  <a:srgbClr val="2C3E50"/>
                </a:solidFill>
                <a:latin typeface="Inter"/>
              </a:rPr>
              <a:t>的元素之后。</a:t>
            </a:r>
            <a:endParaRPr lang="zh-CN" altLang="en-US" sz="1200" dirty="0"/>
          </a:p>
        </p:txBody>
      </p:sp>
      <p:sp>
        <p:nvSpPr>
          <p:cNvPr id="11" name="文本框 10">
            <a:extLst>
              <a:ext uri="{FF2B5EF4-FFF2-40B4-BE49-F238E27FC236}">
                <a16:creationId xmlns:a16="http://schemas.microsoft.com/office/drawing/2014/main" id="{F418A182-3A7E-A740-B708-BD8B8F9C2619}"/>
              </a:ext>
            </a:extLst>
          </p:cNvPr>
          <p:cNvSpPr txBox="1"/>
          <p:nvPr/>
        </p:nvSpPr>
        <p:spPr>
          <a:xfrm>
            <a:off x="436641" y="2872075"/>
            <a:ext cx="3997527" cy="738662"/>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nSpc>
                <a:spcPct val="150000"/>
              </a:lnSpc>
            </a:pPr>
            <a:r>
              <a:rPr lang="en" altLang="zh-CN" sz="1600" b="1" dirty="0">
                <a:solidFill>
                  <a:srgbClr val="005AEB"/>
                </a:solidFill>
                <a:latin typeface="Inter"/>
              </a:rPr>
              <a:t>v-else </a:t>
            </a:r>
            <a:r>
              <a:rPr lang="zh-CN" altLang="en-US" sz="1200" dirty="0"/>
              <a:t>元素必须紧跟在带 </a:t>
            </a:r>
            <a:r>
              <a:rPr lang="en" altLang="zh-CN" sz="1600" b="1" dirty="0">
                <a:solidFill>
                  <a:srgbClr val="005AEB"/>
                </a:solidFill>
                <a:latin typeface="Inter"/>
              </a:rPr>
              <a:t>v-if </a:t>
            </a:r>
            <a:r>
              <a:rPr lang="zh-CN" altLang="en-US" sz="1200" dirty="0"/>
              <a:t>或者 </a:t>
            </a:r>
            <a:r>
              <a:rPr lang="en" altLang="zh-CN" sz="1600" b="1" dirty="0">
                <a:solidFill>
                  <a:srgbClr val="005AEB"/>
                </a:solidFill>
                <a:latin typeface="Inter"/>
              </a:rPr>
              <a:t>v-else-if </a:t>
            </a:r>
            <a:r>
              <a:rPr lang="zh-CN" altLang="en-US" sz="1200" dirty="0"/>
              <a:t>的元素的后面，否则它将不会被识别。</a:t>
            </a:r>
          </a:p>
        </p:txBody>
      </p:sp>
      <p:pic>
        <p:nvPicPr>
          <p:cNvPr id="12" name="图片 11">
            <a:extLst>
              <a:ext uri="{FF2B5EF4-FFF2-40B4-BE49-F238E27FC236}">
                <a16:creationId xmlns:a16="http://schemas.microsoft.com/office/drawing/2014/main" id="{D8C25CCA-491B-C244-B3B7-5880E4E68EB7}"/>
              </a:ext>
            </a:extLst>
          </p:cNvPr>
          <p:cNvPicPr>
            <a:picLocks noChangeAspect="1"/>
          </p:cNvPicPr>
          <p:nvPr/>
        </p:nvPicPr>
        <p:blipFill>
          <a:blip r:embed="rId4"/>
          <a:stretch>
            <a:fillRect/>
          </a:stretch>
        </p:blipFill>
        <p:spPr>
          <a:xfrm>
            <a:off x="5062036" y="2957897"/>
            <a:ext cx="3808265" cy="1632114"/>
          </a:xfrm>
          <a:prstGeom prst="rect">
            <a:avLst/>
          </a:prstGeom>
        </p:spPr>
      </p:pic>
    </p:spTree>
    <p:extLst>
      <p:ext uri="{BB962C8B-B14F-4D97-AF65-F5344CB8AC3E}">
        <p14:creationId xmlns:p14="http://schemas.microsoft.com/office/powerpoint/2010/main" val="4119080387"/>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圆角矩形 15">
            <a:extLst>
              <a:ext uri="{FF2B5EF4-FFF2-40B4-BE49-F238E27FC236}">
                <a16:creationId xmlns:a16="http://schemas.microsoft.com/office/drawing/2014/main" id="{A00FC7D7-4180-2B48-9236-8DAA65CE5FD5}"/>
              </a:ext>
            </a:extLst>
          </p:cNvPr>
          <p:cNvSpPr/>
          <p:nvPr/>
        </p:nvSpPr>
        <p:spPr>
          <a:xfrm>
            <a:off x="586988" y="3723878"/>
            <a:ext cx="6199579" cy="892098"/>
          </a:xfrm>
          <a:prstGeom prst="roundRect">
            <a:avLst/>
          </a:prstGeom>
          <a:solidFill>
            <a:srgbClr val="FF0000">
              <a:alpha val="5000"/>
            </a:srgbClr>
          </a:solidFill>
          <a:ln w="19050" cap="flat">
            <a:solidFill>
              <a:srgbClr val="FF0000">
                <a:alpha val="43000"/>
              </a:srgbClr>
            </a:solidFill>
            <a:prstDash val="dash"/>
            <a:round/>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Arial" panose="020B0604020202020204"/>
              <a:ea typeface="Arial" panose="020B0604020202020204"/>
              <a:cs typeface="Arial" panose="020B0604020202020204"/>
              <a:sym typeface="Arial" panose="020B0604020202020204"/>
            </a:endParaRPr>
          </a:p>
        </p:txBody>
      </p:sp>
      <p:sp>
        <p:nvSpPr>
          <p:cNvPr id="2" name="标题 1"/>
          <p:cNvSpPr>
            <a:spLocks noGrp="1"/>
          </p:cNvSpPr>
          <p:nvPr>
            <p:ph type="title"/>
          </p:nvPr>
        </p:nvSpPr>
        <p:spPr/>
        <p:txBody>
          <a:bodyPr/>
          <a:lstStyle/>
          <a:p>
            <a:r>
              <a:rPr lang="zh-CN" altLang="en-US" dirty="0"/>
              <a:t>蓝鲸可视化开发平台 </a:t>
            </a:r>
            <a:r>
              <a:rPr lang="en-US" altLang="zh-CN" dirty="0"/>
              <a:t>—— </a:t>
            </a:r>
            <a:r>
              <a:rPr lang="zh-CN" altLang="en-US" dirty="0"/>
              <a:t>二次开发 （</a:t>
            </a:r>
            <a:r>
              <a:rPr lang="zh-CN" altLang="en-US" b="1" dirty="0">
                <a:latin typeface="+mn-ea"/>
                <a:ea typeface="+mn-ea"/>
              </a:rPr>
              <a:t>条件渲染</a:t>
            </a:r>
            <a:r>
              <a:rPr lang="zh-CN" altLang="en-US" dirty="0"/>
              <a:t>）</a:t>
            </a:r>
            <a:endParaRPr lang="zh-CN" altLang="en-US" b="1" dirty="0">
              <a:latin typeface="+mn-ea"/>
              <a:ea typeface="+mn-ea"/>
            </a:endParaRPr>
          </a:p>
        </p:txBody>
      </p:sp>
      <p:sp>
        <p:nvSpPr>
          <p:cNvPr id="17" name="文本框 16"/>
          <p:cNvSpPr txBox="1"/>
          <p:nvPr/>
        </p:nvSpPr>
        <p:spPr>
          <a:xfrm>
            <a:off x="4283242" y="3807326"/>
            <a:ext cx="92396"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dirty="0">
              <a:ln>
                <a:noFill/>
              </a:ln>
              <a:solidFill>
                <a:srgbClr val="000000"/>
              </a:solidFill>
              <a:effectLst/>
              <a:uFillTx/>
              <a:ea typeface="+mn-ea"/>
            </a:endParaRPr>
          </a:p>
        </p:txBody>
      </p:sp>
      <p:sp>
        <p:nvSpPr>
          <p:cNvPr id="3" name="矩形 2">
            <a:extLst>
              <a:ext uri="{FF2B5EF4-FFF2-40B4-BE49-F238E27FC236}">
                <a16:creationId xmlns:a16="http://schemas.microsoft.com/office/drawing/2014/main" id="{EABFBE0C-3B16-1848-B896-926DA614F450}"/>
              </a:ext>
            </a:extLst>
          </p:cNvPr>
          <p:cNvSpPr/>
          <p:nvPr/>
        </p:nvSpPr>
        <p:spPr>
          <a:xfrm>
            <a:off x="395017" y="650078"/>
            <a:ext cx="6194324" cy="369332"/>
          </a:xfrm>
          <a:prstGeom prst="rect">
            <a:avLst/>
          </a:prstGeom>
        </p:spPr>
        <p:txBody>
          <a:bodyPr wrap="none">
            <a:spAutoFit/>
          </a:bodyPr>
          <a:lstStyle/>
          <a:p>
            <a:r>
              <a:rPr lang="en" altLang="zh-CN" b="1" dirty="0">
                <a:solidFill>
                  <a:srgbClr val="005AEB"/>
                </a:solidFill>
                <a:latin typeface="Inter"/>
              </a:rPr>
              <a:t>v-show  </a:t>
            </a:r>
            <a:r>
              <a:rPr lang="zh-CN" altLang="en-US" sz="1400" dirty="0"/>
              <a:t>用于条件性展示元素，指令的表达式返回 </a:t>
            </a:r>
            <a:r>
              <a:rPr lang="en" altLang="zh-CN" sz="1400" dirty="0"/>
              <a:t>truthy </a:t>
            </a:r>
            <a:r>
              <a:rPr lang="zh-CN" altLang="en-US" sz="1400" dirty="0"/>
              <a:t>值的时候被渲染。</a:t>
            </a:r>
          </a:p>
        </p:txBody>
      </p:sp>
      <p:pic>
        <p:nvPicPr>
          <p:cNvPr id="4" name="图片 3">
            <a:extLst>
              <a:ext uri="{FF2B5EF4-FFF2-40B4-BE49-F238E27FC236}">
                <a16:creationId xmlns:a16="http://schemas.microsoft.com/office/drawing/2014/main" id="{92CB2BB8-1A75-0D46-915D-DC6BF9E5E504}"/>
              </a:ext>
            </a:extLst>
          </p:cNvPr>
          <p:cNvPicPr>
            <a:picLocks noChangeAspect="1"/>
          </p:cNvPicPr>
          <p:nvPr/>
        </p:nvPicPr>
        <p:blipFill>
          <a:blip r:embed="rId3"/>
          <a:stretch>
            <a:fillRect/>
          </a:stretch>
        </p:blipFill>
        <p:spPr>
          <a:xfrm>
            <a:off x="395017" y="1193701"/>
            <a:ext cx="2836903" cy="455503"/>
          </a:xfrm>
          <a:prstGeom prst="rect">
            <a:avLst/>
          </a:prstGeom>
        </p:spPr>
      </p:pic>
      <p:sp>
        <p:nvSpPr>
          <p:cNvPr id="8" name="矩形 7">
            <a:extLst>
              <a:ext uri="{FF2B5EF4-FFF2-40B4-BE49-F238E27FC236}">
                <a16:creationId xmlns:a16="http://schemas.microsoft.com/office/drawing/2014/main" id="{DCD98464-DA20-7B42-B05F-807464886B5E}"/>
              </a:ext>
            </a:extLst>
          </p:cNvPr>
          <p:cNvSpPr/>
          <p:nvPr/>
        </p:nvSpPr>
        <p:spPr>
          <a:xfrm>
            <a:off x="342978" y="2299566"/>
            <a:ext cx="8229612" cy="704232"/>
          </a:xfrm>
          <a:prstGeom prst="rect">
            <a:avLst/>
          </a:prstGeom>
        </p:spPr>
        <p:txBody>
          <a:bodyPr wrap="square">
            <a:spAutoFit/>
          </a:bodyPr>
          <a:lstStyle/>
          <a:p>
            <a:pPr>
              <a:lnSpc>
                <a:spcPct val="150000"/>
              </a:lnSpc>
            </a:pPr>
            <a:r>
              <a:rPr lang="en" altLang="zh-CN" sz="1400" dirty="0">
                <a:solidFill>
                  <a:srgbClr val="005AEB"/>
                </a:solidFill>
                <a:latin typeface="Inter"/>
              </a:rPr>
              <a:t>v-show</a:t>
            </a:r>
            <a:r>
              <a:rPr lang="en" altLang="zh-CN" sz="1400" dirty="0">
                <a:solidFill>
                  <a:srgbClr val="2C3E50"/>
                </a:solidFill>
                <a:latin typeface="Inter"/>
              </a:rPr>
              <a:t> </a:t>
            </a:r>
            <a:r>
              <a:rPr lang="zh-CN" altLang="en-US" sz="1200" dirty="0">
                <a:solidFill>
                  <a:srgbClr val="2C3E50"/>
                </a:solidFill>
                <a:latin typeface="Inter"/>
              </a:rPr>
              <a:t>的元素始终会被渲染并保留在 </a:t>
            </a:r>
            <a:r>
              <a:rPr lang="en" altLang="zh-CN" sz="1200" dirty="0">
                <a:solidFill>
                  <a:srgbClr val="2C3E50"/>
                </a:solidFill>
                <a:latin typeface="Inter"/>
              </a:rPr>
              <a:t>DOM </a:t>
            </a:r>
            <a:r>
              <a:rPr lang="zh-CN" altLang="en-US" sz="1200" dirty="0">
                <a:solidFill>
                  <a:srgbClr val="2C3E50"/>
                </a:solidFill>
                <a:latin typeface="Inter"/>
              </a:rPr>
              <a:t>中。</a:t>
            </a:r>
            <a:r>
              <a:rPr lang="en" altLang="zh-CN" sz="1200" dirty="0">
                <a:solidFill>
                  <a:srgbClr val="2C3E50"/>
                </a:solidFill>
                <a:latin typeface="Inter"/>
              </a:rPr>
              <a:t>v-show </a:t>
            </a:r>
            <a:r>
              <a:rPr lang="zh-CN" altLang="en-US" sz="1200" dirty="0">
                <a:solidFill>
                  <a:srgbClr val="2C3E50"/>
                </a:solidFill>
                <a:latin typeface="Inter"/>
              </a:rPr>
              <a:t>只是简单地切换元素的 </a:t>
            </a:r>
            <a:r>
              <a:rPr lang="en" altLang="zh-CN" sz="1200" dirty="0">
                <a:solidFill>
                  <a:srgbClr val="2C3E50"/>
                </a:solidFill>
                <a:latin typeface="Inter"/>
              </a:rPr>
              <a:t>display</a:t>
            </a:r>
            <a:r>
              <a:rPr lang="zh-CN" altLang="en" sz="1200" dirty="0">
                <a:solidFill>
                  <a:srgbClr val="2C3E50"/>
                </a:solidFill>
                <a:latin typeface="Inter"/>
              </a:rPr>
              <a:t>。</a:t>
            </a:r>
          </a:p>
          <a:p>
            <a:pPr>
              <a:lnSpc>
                <a:spcPct val="150000"/>
              </a:lnSpc>
            </a:pPr>
            <a:r>
              <a:rPr lang="en" altLang="zh-CN" sz="1400" dirty="0">
                <a:solidFill>
                  <a:srgbClr val="005AEB"/>
                </a:solidFill>
                <a:latin typeface="Inter"/>
              </a:rPr>
              <a:t>v-show</a:t>
            </a:r>
            <a:r>
              <a:rPr lang="en" altLang="zh-CN" sz="1400" dirty="0">
                <a:solidFill>
                  <a:srgbClr val="2C3E50"/>
                </a:solidFill>
                <a:latin typeface="Inter"/>
              </a:rPr>
              <a:t> </a:t>
            </a:r>
            <a:r>
              <a:rPr lang="zh-CN" altLang="en-US" sz="1200" dirty="0">
                <a:solidFill>
                  <a:srgbClr val="2C3E50"/>
                </a:solidFill>
                <a:latin typeface="Inter"/>
              </a:rPr>
              <a:t>不支持 </a:t>
            </a:r>
            <a:r>
              <a:rPr lang="en-US" altLang="zh-CN" sz="1200" dirty="0">
                <a:solidFill>
                  <a:srgbClr val="2C3E50"/>
                </a:solidFill>
                <a:latin typeface="Inter"/>
              </a:rPr>
              <a:t>&lt;</a:t>
            </a:r>
            <a:r>
              <a:rPr lang="en" altLang="zh-CN" sz="1200" dirty="0">
                <a:solidFill>
                  <a:srgbClr val="2C3E50"/>
                </a:solidFill>
                <a:latin typeface="Inter"/>
              </a:rPr>
              <a:t>template&gt; </a:t>
            </a:r>
            <a:r>
              <a:rPr lang="zh-CN" altLang="en-US" sz="1200" dirty="0">
                <a:solidFill>
                  <a:srgbClr val="2C3E50"/>
                </a:solidFill>
                <a:latin typeface="Inter"/>
              </a:rPr>
              <a:t>元素，也不支持 </a:t>
            </a:r>
            <a:r>
              <a:rPr lang="en" altLang="zh-CN" sz="1200" dirty="0">
                <a:solidFill>
                  <a:srgbClr val="2C3E50"/>
                </a:solidFill>
                <a:latin typeface="Inter"/>
              </a:rPr>
              <a:t>v-else</a:t>
            </a:r>
            <a:r>
              <a:rPr lang="zh-CN" altLang="en" sz="1200" dirty="0">
                <a:solidFill>
                  <a:srgbClr val="2C3E50"/>
                </a:solidFill>
                <a:latin typeface="Inter"/>
              </a:rPr>
              <a:t>。</a:t>
            </a:r>
          </a:p>
        </p:txBody>
      </p:sp>
      <p:sp>
        <p:nvSpPr>
          <p:cNvPr id="10" name="文本框 9">
            <a:extLst>
              <a:ext uri="{FF2B5EF4-FFF2-40B4-BE49-F238E27FC236}">
                <a16:creationId xmlns:a16="http://schemas.microsoft.com/office/drawing/2014/main" id="{4925D672-CDE2-4C49-A677-0DBC13AC623B}"/>
              </a:ext>
            </a:extLst>
          </p:cNvPr>
          <p:cNvSpPr txBox="1"/>
          <p:nvPr/>
        </p:nvSpPr>
        <p:spPr>
          <a:xfrm>
            <a:off x="395017" y="1870117"/>
            <a:ext cx="2118527" cy="36933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r>
              <a:rPr lang="en" altLang="zh-CN" b="1" dirty="0">
                <a:solidFill>
                  <a:srgbClr val="005AEB"/>
                </a:solidFill>
              </a:rPr>
              <a:t>v-if </a:t>
            </a:r>
            <a:r>
              <a:rPr lang="zh-CN" altLang="en-US" b="1" dirty="0">
                <a:solidFill>
                  <a:srgbClr val="005AEB"/>
                </a:solidFill>
              </a:rPr>
              <a:t> </a:t>
            </a:r>
            <a:r>
              <a:rPr lang="zh-CN" altLang="en" b="1" dirty="0">
                <a:solidFill>
                  <a:srgbClr val="005AEB"/>
                </a:solidFill>
              </a:rPr>
              <a:t>和</a:t>
            </a:r>
            <a:r>
              <a:rPr lang="zh-CN" altLang="en-US" b="1" dirty="0">
                <a:solidFill>
                  <a:srgbClr val="005AEB"/>
                </a:solidFill>
              </a:rPr>
              <a:t> </a:t>
            </a:r>
            <a:r>
              <a:rPr lang="en" altLang="zh-CN" b="1" dirty="0">
                <a:solidFill>
                  <a:srgbClr val="005AEB"/>
                </a:solidFill>
              </a:rPr>
              <a:t>v-show</a:t>
            </a:r>
            <a:r>
              <a:rPr lang="zh-CN" altLang="en" b="1" dirty="0">
                <a:solidFill>
                  <a:srgbClr val="005AEB"/>
                </a:solidFill>
              </a:rPr>
              <a:t>区别</a:t>
            </a:r>
            <a:endParaRPr lang="en" altLang="zh-CN" b="1" dirty="0">
              <a:solidFill>
                <a:srgbClr val="005AEB"/>
              </a:solidFill>
            </a:endParaRPr>
          </a:p>
        </p:txBody>
      </p:sp>
      <p:sp>
        <p:nvSpPr>
          <p:cNvPr id="13" name="矩形 12">
            <a:extLst>
              <a:ext uri="{FF2B5EF4-FFF2-40B4-BE49-F238E27FC236}">
                <a16:creationId xmlns:a16="http://schemas.microsoft.com/office/drawing/2014/main" id="{E840A889-96BD-6947-AC4A-F09A68C2F8E1}"/>
              </a:ext>
            </a:extLst>
          </p:cNvPr>
          <p:cNvSpPr/>
          <p:nvPr/>
        </p:nvSpPr>
        <p:spPr>
          <a:xfrm>
            <a:off x="827584" y="3867894"/>
            <a:ext cx="5202895" cy="614720"/>
          </a:xfrm>
          <a:prstGeom prst="rect">
            <a:avLst/>
          </a:prstGeom>
        </p:spPr>
        <p:txBody>
          <a:bodyPr wrap="square">
            <a:spAutoFit/>
          </a:bodyPr>
          <a:lstStyle/>
          <a:p>
            <a:pPr>
              <a:lnSpc>
                <a:spcPct val="150000"/>
              </a:lnSpc>
            </a:pPr>
            <a:r>
              <a:rPr lang="en-US" altLang="zh-CN" sz="1200" dirty="0">
                <a:solidFill>
                  <a:srgbClr val="005AEB"/>
                </a:solidFill>
                <a:latin typeface="Inter"/>
              </a:rPr>
              <a:t>v-if </a:t>
            </a:r>
            <a:r>
              <a:rPr lang="zh-CN" altLang="en-US" sz="1200" dirty="0">
                <a:solidFill>
                  <a:srgbClr val="005AEB"/>
                </a:solidFill>
                <a:latin typeface="Inter"/>
              </a:rPr>
              <a:t>适用于在运行时很少改变条件，不需要频繁切换条件的场景；</a:t>
            </a:r>
            <a:endParaRPr lang="en-US" altLang="zh-CN" sz="1200" dirty="0">
              <a:solidFill>
                <a:srgbClr val="005AEB"/>
              </a:solidFill>
              <a:latin typeface="Inter"/>
            </a:endParaRPr>
          </a:p>
          <a:p>
            <a:pPr>
              <a:lnSpc>
                <a:spcPct val="150000"/>
              </a:lnSpc>
            </a:pPr>
            <a:r>
              <a:rPr lang="en-US" altLang="zh-CN" sz="1200" dirty="0">
                <a:solidFill>
                  <a:srgbClr val="005AEB"/>
                </a:solidFill>
                <a:latin typeface="Inter"/>
              </a:rPr>
              <a:t>v-show </a:t>
            </a:r>
            <a:r>
              <a:rPr lang="zh-CN" altLang="en-US" sz="1200" dirty="0">
                <a:solidFill>
                  <a:srgbClr val="005AEB"/>
                </a:solidFill>
                <a:latin typeface="Inter"/>
              </a:rPr>
              <a:t>则适用于需要非常频繁切换条件的场景</a:t>
            </a:r>
          </a:p>
        </p:txBody>
      </p:sp>
      <p:sp>
        <p:nvSpPr>
          <p:cNvPr id="14" name="矩形 13">
            <a:extLst>
              <a:ext uri="{FF2B5EF4-FFF2-40B4-BE49-F238E27FC236}">
                <a16:creationId xmlns:a16="http://schemas.microsoft.com/office/drawing/2014/main" id="{66514F67-30BC-DD4F-9746-5AB5D0862A54}"/>
              </a:ext>
            </a:extLst>
          </p:cNvPr>
          <p:cNvSpPr/>
          <p:nvPr/>
        </p:nvSpPr>
        <p:spPr>
          <a:xfrm>
            <a:off x="348958" y="3125762"/>
            <a:ext cx="7960963" cy="382092"/>
          </a:xfrm>
          <a:prstGeom prst="rect">
            <a:avLst/>
          </a:prstGeom>
        </p:spPr>
        <p:txBody>
          <a:bodyPr wrap="square">
            <a:spAutoFit/>
          </a:bodyPr>
          <a:lstStyle/>
          <a:p>
            <a:pPr>
              <a:lnSpc>
                <a:spcPct val="150000"/>
              </a:lnSpc>
            </a:pPr>
            <a:r>
              <a:rPr lang="en-US" altLang="zh-CN" sz="1400" dirty="0">
                <a:solidFill>
                  <a:srgbClr val="005AEB"/>
                </a:solidFill>
                <a:latin typeface="Inter"/>
              </a:rPr>
              <a:t>v-if </a:t>
            </a:r>
            <a:r>
              <a:rPr lang="zh-CN" altLang="en-US" sz="1200" dirty="0">
                <a:solidFill>
                  <a:srgbClr val="2C3E50"/>
                </a:solidFill>
                <a:latin typeface="Inter"/>
              </a:rPr>
              <a:t>是真正的条件渲染，因为它会确保在切换过程中条件块内的事件监听器和子组件适当地被销毁和重建</a:t>
            </a:r>
            <a:endParaRPr lang="en-US" altLang="zh-CN" sz="1200" dirty="0">
              <a:solidFill>
                <a:srgbClr val="2C3E50"/>
              </a:solidFill>
              <a:latin typeface="Inter"/>
            </a:endParaRPr>
          </a:p>
        </p:txBody>
      </p:sp>
    </p:spTree>
    <p:extLst>
      <p:ext uri="{BB962C8B-B14F-4D97-AF65-F5344CB8AC3E}">
        <p14:creationId xmlns:p14="http://schemas.microsoft.com/office/powerpoint/2010/main" val="2955429997"/>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蓝鲸可视化开发平台 </a:t>
            </a:r>
            <a:r>
              <a:rPr lang="en-US" altLang="zh-CN" dirty="0"/>
              <a:t>—— </a:t>
            </a:r>
            <a:r>
              <a:rPr lang="zh-CN" altLang="en-US" dirty="0"/>
              <a:t>二次开发 （</a:t>
            </a:r>
            <a:r>
              <a:rPr lang="zh-CN" altLang="en-US" b="1" dirty="0">
                <a:latin typeface="+mn-ea"/>
                <a:ea typeface="+mn-ea"/>
              </a:rPr>
              <a:t>列表渲染</a:t>
            </a:r>
            <a:r>
              <a:rPr lang="zh-CN" altLang="en-US" dirty="0"/>
              <a:t>）</a:t>
            </a:r>
            <a:endParaRPr lang="zh-CN" altLang="en-US" b="1" dirty="0">
              <a:latin typeface="+mn-ea"/>
              <a:ea typeface="+mn-ea"/>
            </a:endParaRPr>
          </a:p>
        </p:txBody>
      </p:sp>
      <p:sp>
        <p:nvSpPr>
          <p:cNvPr id="17" name="文本框 16"/>
          <p:cNvSpPr txBox="1"/>
          <p:nvPr/>
        </p:nvSpPr>
        <p:spPr>
          <a:xfrm>
            <a:off x="4283242" y="3807326"/>
            <a:ext cx="92396"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dirty="0">
              <a:ln>
                <a:noFill/>
              </a:ln>
              <a:solidFill>
                <a:srgbClr val="000000"/>
              </a:solidFill>
              <a:effectLst/>
              <a:uFillTx/>
              <a:ea typeface="+mn-ea"/>
            </a:endParaRPr>
          </a:p>
        </p:txBody>
      </p:sp>
      <p:sp>
        <p:nvSpPr>
          <p:cNvPr id="3" name="矩形 2">
            <a:extLst>
              <a:ext uri="{FF2B5EF4-FFF2-40B4-BE49-F238E27FC236}">
                <a16:creationId xmlns:a16="http://schemas.microsoft.com/office/drawing/2014/main" id="{3E795A4F-CD36-0142-9558-757BC0717A48}"/>
              </a:ext>
            </a:extLst>
          </p:cNvPr>
          <p:cNvSpPr/>
          <p:nvPr/>
        </p:nvSpPr>
        <p:spPr>
          <a:xfrm>
            <a:off x="395017" y="639452"/>
            <a:ext cx="7924230" cy="796180"/>
          </a:xfrm>
          <a:prstGeom prst="rect">
            <a:avLst/>
          </a:prstGeom>
        </p:spPr>
        <p:txBody>
          <a:bodyPr wrap="square">
            <a:spAutoFit/>
          </a:bodyPr>
          <a:lstStyle/>
          <a:p>
            <a:pPr>
              <a:lnSpc>
                <a:spcPct val="150000"/>
              </a:lnSpc>
            </a:pPr>
            <a:r>
              <a:rPr lang="en" altLang="zh-CN" b="1" dirty="0">
                <a:solidFill>
                  <a:srgbClr val="005AEB"/>
                </a:solidFill>
              </a:rPr>
              <a:t>v-for</a:t>
            </a:r>
            <a:r>
              <a:rPr lang="en" altLang="zh-CN" dirty="0">
                <a:solidFill>
                  <a:srgbClr val="2C3E50"/>
                </a:solidFill>
                <a:latin typeface="Inter"/>
              </a:rPr>
              <a:t> </a:t>
            </a:r>
            <a:r>
              <a:rPr lang="zh-CN" altLang="en-US" sz="1400" dirty="0">
                <a:solidFill>
                  <a:srgbClr val="2C3E50"/>
                </a:solidFill>
                <a:latin typeface="Inter"/>
              </a:rPr>
              <a:t>指令基于一个数组来渲染一个列表。</a:t>
            </a:r>
            <a:r>
              <a:rPr lang="en" altLang="zh-CN" sz="1400" dirty="0"/>
              <a:t>v-for</a:t>
            </a:r>
            <a:r>
              <a:rPr lang="en" altLang="zh-CN" sz="1400" dirty="0">
                <a:solidFill>
                  <a:srgbClr val="2C3E50"/>
                </a:solidFill>
                <a:latin typeface="Inter"/>
              </a:rPr>
              <a:t> </a:t>
            </a:r>
            <a:r>
              <a:rPr lang="zh-CN" altLang="en-US" sz="1400" dirty="0">
                <a:solidFill>
                  <a:srgbClr val="2C3E50"/>
                </a:solidFill>
                <a:latin typeface="Inter"/>
              </a:rPr>
              <a:t>指令需要使用 </a:t>
            </a:r>
            <a:r>
              <a:rPr lang="en" altLang="zh-CN" sz="1400" dirty="0"/>
              <a:t>item in items</a:t>
            </a:r>
            <a:r>
              <a:rPr lang="en" altLang="zh-CN" sz="1400" dirty="0">
                <a:solidFill>
                  <a:srgbClr val="2C3E50"/>
                </a:solidFill>
                <a:latin typeface="Inter"/>
              </a:rPr>
              <a:t> </a:t>
            </a:r>
            <a:r>
              <a:rPr lang="zh-CN" altLang="en-US" sz="1400" dirty="0">
                <a:solidFill>
                  <a:srgbClr val="2C3E50"/>
                </a:solidFill>
                <a:latin typeface="Inter"/>
              </a:rPr>
              <a:t>形式的特殊语法，其中 </a:t>
            </a:r>
            <a:r>
              <a:rPr lang="en" altLang="zh-CN" sz="1400" dirty="0">
                <a:solidFill>
                  <a:srgbClr val="2C3E50"/>
                </a:solidFill>
                <a:latin typeface="Inter"/>
              </a:rPr>
              <a:t>items </a:t>
            </a:r>
            <a:r>
              <a:rPr lang="zh-CN" altLang="en-US" sz="1400" dirty="0">
                <a:solidFill>
                  <a:srgbClr val="2C3E50"/>
                </a:solidFill>
                <a:latin typeface="Inter"/>
              </a:rPr>
              <a:t>是源数据数组，而 </a:t>
            </a:r>
            <a:r>
              <a:rPr lang="en" altLang="zh-CN" sz="1400" dirty="0"/>
              <a:t>item</a:t>
            </a:r>
            <a:r>
              <a:rPr lang="en" altLang="zh-CN" sz="1400" dirty="0">
                <a:solidFill>
                  <a:srgbClr val="2C3E50"/>
                </a:solidFill>
                <a:latin typeface="Inter"/>
              </a:rPr>
              <a:t> </a:t>
            </a:r>
            <a:r>
              <a:rPr lang="zh-CN" altLang="en-US" sz="1400" dirty="0">
                <a:solidFill>
                  <a:srgbClr val="2C3E50"/>
                </a:solidFill>
                <a:latin typeface="Inter"/>
              </a:rPr>
              <a:t>则是被迭代的数组元素的</a:t>
            </a:r>
            <a:r>
              <a:rPr lang="zh-CN" altLang="en-US" sz="1400" b="1" dirty="0">
                <a:solidFill>
                  <a:srgbClr val="2C3E50"/>
                </a:solidFill>
                <a:latin typeface="Inter"/>
              </a:rPr>
              <a:t>别名</a:t>
            </a:r>
            <a:r>
              <a:rPr lang="zh-CN" altLang="en-US" sz="1400" dirty="0">
                <a:solidFill>
                  <a:srgbClr val="2C3E50"/>
                </a:solidFill>
                <a:latin typeface="Inter"/>
              </a:rPr>
              <a:t>。</a:t>
            </a:r>
            <a:endParaRPr lang="zh-CN" altLang="en-US" sz="1400" dirty="0"/>
          </a:p>
        </p:txBody>
      </p:sp>
      <p:pic>
        <p:nvPicPr>
          <p:cNvPr id="4" name="图片 3">
            <a:extLst>
              <a:ext uri="{FF2B5EF4-FFF2-40B4-BE49-F238E27FC236}">
                <a16:creationId xmlns:a16="http://schemas.microsoft.com/office/drawing/2014/main" id="{8977BAE9-8B59-2F4C-8A50-340D5E4E6E9C}"/>
              </a:ext>
            </a:extLst>
          </p:cNvPr>
          <p:cNvPicPr>
            <a:picLocks noChangeAspect="1"/>
          </p:cNvPicPr>
          <p:nvPr/>
        </p:nvPicPr>
        <p:blipFill rotWithShape="1">
          <a:blip r:embed="rId3"/>
          <a:srcRect r="11873"/>
          <a:stretch/>
        </p:blipFill>
        <p:spPr>
          <a:xfrm>
            <a:off x="4572000" y="1892198"/>
            <a:ext cx="4196390" cy="1359103"/>
          </a:xfrm>
          <a:prstGeom prst="rect">
            <a:avLst/>
          </a:prstGeom>
        </p:spPr>
      </p:pic>
      <p:sp>
        <p:nvSpPr>
          <p:cNvPr id="5" name="文本框 4">
            <a:extLst>
              <a:ext uri="{FF2B5EF4-FFF2-40B4-BE49-F238E27FC236}">
                <a16:creationId xmlns:a16="http://schemas.microsoft.com/office/drawing/2014/main" id="{51EE5883-DCFF-CA48-A9A5-3F0489E69343}"/>
              </a:ext>
            </a:extLst>
          </p:cNvPr>
          <p:cNvSpPr txBox="1"/>
          <p:nvPr/>
        </p:nvSpPr>
        <p:spPr>
          <a:xfrm>
            <a:off x="413523" y="4222092"/>
            <a:ext cx="7924230" cy="36933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nSpc>
                <a:spcPct val="150000"/>
              </a:lnSpc>
            </a:pPr>
            <a:r>
              <a:rPr lang="zh-CN" altLang="en-US" sz="1200" dirty="0"/>
              <a:t>当处于同一节点，</a:t>
            </a:r>
            <a:r>
              <a:rPr lang="en" altLang="zh-CN" sz="1200" dirty="0"/>
              <a:t>v-if </a:t>
            </a:r>
            <a:r>
              <a:rPr lang="zh-CN" altLang="en-US" sz="1200" dirty="0"/>
              <a:t>的优先级比 </a:t>
            </a:r>
            <a:r>
              <a:rPr lang="en" altLang="zh-CN" sz="1200" dirty="0"/>
              <a:t>v-for </a:t>
            </a:r>
            <a:r>
              <a:rPr lang="zh-CN" altLang="en-US" sz="1200" dirty="0"/>
              <a:t>更高，这意味着 </a:t>
            </a:r>
            <a:r>
              <a:rPr lang="en" altLang="zh-CN" sz="1200" dirty="0"/>
              <a:t>v-if </a:t>
            </a:r>
            <a:r>
              <a:rPr lang="zh-CN" altLang="en-US" sz="1200" dirty="0"/>
              <a:t>将没有权限访问 </a:t>
            </a:r>
            <a:r>
              <a:rPr lang="en" altLang="zh-CN" sz="1200" dirty="0"/>
              <a:t>v-for </a:t>
            </a:r>
            <a:r>
              <a:rPr lang="zh-CN" altLang="en-US" sz="1200" dirty="0"/>
              <a:t>里的变量</a:t>
            </a:r>
          </a:p>
        </p:txBody>
      </p:sp>
      <p:sp>
        <p:nvSpPr>
          <p:cNvPr id="6" name="文本框 5">
            <a:extLst>
              <a:ext uri="{FF2B5EF4-FFF2-40B4-BE49-F238E27FC236}">
                <a16:creationId xmlns:a16="http://schemas.microsoft.com/office/drawing/2014/main" id="{EC41271D-9778-E344-B264-04DF71AB46FA}"/>
              </a:ext>
            </a:extLst>
          </p:cNvPr>
          <p:cNvSpPr txBox="1"/>
          <p:nvPr/>
        </p:nvSpPr>
        <p:spPr>
          <a:xfrm>
            <a:off x="413523" y="3824363"/>
            <a:ext cx="2633091" cy="30777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r>
              <a:rPr lang="en-US" altLang="zh-CN" sz="1400" dirty="0">
                <a:solidFill>
                  <a:srgbClr val="005AEB"/>
                </a:solidFill>
              </a:rPr>
              <a:t>2</a:t>
            </a:r>
            <a:r>
              <a:rPr lang="zh-CN" altLang="en-US" sz="1400" dirty="0">
                <a:solidFill>
                  <a:srgbClr val="005AEB"/>
                </a:solidFill>
              </a:rPr>
              <a:t>、使用</a:t>
            </a:r>
            <a:r>
              <a:rPr lang="en-US" altLang="zh-CN" sz="1400" dirty="0">
                <a:solidFill>
                  <a:srgbClr val="005AEB"/>
                </a:solidFill>
              </a:rPr>
              <a:t>v-for</a:t>
            </a:r>
            <a:r>
              <a:rPr lang="zh-CN" altLang="en-US" sz="1400" dirty="0">
                <a:solidFill>
                  <a:srgbClr val="005AEB"/>
                </a:solidFill>
              </a:rPr>
              <a:t>时避免同时使用 </a:t>
            </a:r>
            <a:r>
              <a:rPr lang="en-US" altLang="zh-CN" sz="1400" dirty="0">
                <a:solidFill>
                  <a:srgbClr val="005AEB"/>
                </a:solidFill>
              </a:rPr>
              <a:t>v-if</a:t>
            </a:r>
          </a:p>
        </p:txBody>
      </p:sp>
      <p:sp>
        <p:nvSpPr>
          <p:cNvPr id="7" name="文本框 6">
            <a:extLst>
              <a:ext uri="{FF2B5EF4-FFF2-40B4-BE49-F238E27FC236}">
                <a16:creationId xmlns:a16="http://schemas.microsoft.com/office/drawing/2014/main" id="{0F0A386D-F37D-5E4F-9EEB-52D1481BE4D6}"/>
              </a:ext>
            </a:extLst>
          </p:cNvPr>
          <p:cNvSpPr txBox="1"/>
          <p:nvPr/>
        </p:nvSpPr>
        <p:spPr>
          <a:xfrm>
            <a:off x="395017" y="1789913"/>
            <a:ext cx="2801406" cy="30777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r>
              <a:rPr lang="en-US" altLang="zh-CN" sz="1400" dirty="0">
                <a:solidFill>
                  <a:srgbClr val="005AEB"/>
                </a:solidFill>
              </a:rPr>
              <a:t>1</a:t>
            </a:r>
            <a:r>
              <a:rPr lang="zh-CN" altLang="en-US" sz="1400" dirty="0">
                <a:solidFill>
                  <a:srgbClr val="005AEB"/>
                </a:solidFill>
              </a:rPr>
              <a:t>、</a:t>
            </a:r>
            <a:r>
              <a:rPr lang="en-US" altLang="zh-CN" sz="1400" dirty="0">
                <a:solidFill>
                  <a:srgbClr val="005AEB"/>
                </a:solidFill>
              </a:rPr>
              <a:t>v-for </a:t>
            </a:r>
            <a:r>
              <a:rPr lang="zh-CN" altLang="en-US" sz="1400" dirty="0">
                <a:solidFill>
                  <a:srgbClr val="005AEB"/>
                </a:solidFill>
              </a:rPr>
              <a:t>遍历必须为 </a:t>
            </a:r>
            <a:r>
              <a:rPr lang="en-US" altLang="zh-CN" sz="1400" dirty="0">
                <a:solidFill>
                  <a:srgbClr val="005AEB"/>
                </a:solidFill>
              </a:rPr>
              <a:t>item </a:t>
            </a:r>
            <a:r>
              <a:rPr lang="zh-CN" altLang="en-US" sz="1400" dirty="0">
                <a:solidFill>
                  <a:srgbClr val="005AEB"/>
                </a:solidFill>
              </a:rPr>
              <a:t>添加 </a:t>
            </a:r>
            <a:r>
              <a:rPr lang="en-US" altLang="zh-CN" sz="1400" dirty="0">
                <a:solidFill>
                  <a:srgbClr val="005AEB"/>
                </a:solidFill>
              </a:rPr>
              <a:t>key</a:t>
            </a:r>
          </a:p>
        </p:txBody>
      </p:sp>
      <p:sp>
        <p:nvSpPr>
          <p:cNvPr id="11" name="文本框 10">
            <a:extLst>
              <a:ext uri="{FF2B5EF4-FFF2-40B4-BE49-F238E27FC236}">
                <a16:creationId xmlns:a16="http://schemas.microsoft.com/office/drawing/2014/main" id="{3BA63A9B-7F49-4149-8A97-001219B0DC97}"/>
              </a:ext>
            </a:extLst>
          </p:cNvPr>
          <p:cNvSpPr txBox="1"/>
          <p:nvPr/>
        </p:nvSpPr>
        <p:spPr>
          <a:xfrm>
            <a:off x="519212" y="2296552"/>
            <a:ext cx="3764030" cy="1200327"/>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nSpc>
                <a:spcPct val="150000"/>
              </a:lnSpc>
            </a:pPr>
            <a:r>
              <a:rPr lang="zh-CN" altLang="en-US" sz="1200" dirty="0"/>
              <a:t>在列表数据进行遍历渲染时，需要为每一项 </a:t>
            </a:r>
            <a:r>
              <a:rPr lang="en-US" altLang="zh-CN" sz="1200" dirty="0"/>
              <a:t>item </a:t>
            </a:r>
            <a:r>
              <a:rPr lang="zh-CN" altLang="en-US" sz="1200" dirty="0"/>
              <a:t>设置唯一 </a:t>
            </a:r>
            <a:r>
              <a:rPr lang="en-US" altLang="zh-CN" sz="1200" dirty="0"/>
              <a:t>key </a:t>
            </a:r>
            <a:r>
              <a:rPr lang="zh-CN" altLang="en-US" sz="1200" dirty="0"/>
              <a:t>值，方便 </a:t>
            </a:r>
            <a:r>
              <a:rPr lang="en-US" altLang="zh-CN" sz="1200" dirty="0" err="1"/>
              <a:t>Vue.js</a:t>
            </a:r>
            <a:r>
              <a:rPr lang="en-US" altLang="zh-CN" sz="1200" dirty="0"/>
              <a:t> </a:t>
            </a:r>
            <a:r>
              <a:rPr lang="zh-CN" altLang="en-US" sz="1200" dirty="0"/>
              <a:t>内部机制精准找到该条列表数据。当 </a:t>
            </a:r>
            <a:r>
              <a:rPr lang="en-US" altLang="zh-CN" sz="1200" dirty="0"/>
              <a:t>state </a:t>
            </a:r>
            <a:r>
              <a:rPr lang="zh-CN" altLang="en-US" sz="1200" dirty="0"/>
              <a:t>更新时，新的状态值和旧的状态值对比，较快地定位到 </a:t>
            </a:r>
            <a:r>
              <a:rPr lang="en-US" altLang="zh-CN" sz="1200" dirty="0"/>
              <a:t>diff</a:t>
            </a:r>
            <a:r>
              <a:rPr lang="zh-CN" altLang="en-US" sz="1200" dirty="0"/>
              <a:t>。</a:t>
            </a:r>
            <a:endParaRPr lang="en-US" altLang="zh-CN" sz="1200" dirty="0"/>
          </a:p>
        </p:txBody>
      </p:sp>
    </p:spTree>
    <p:extLst>
      <p:ext uri="{BB962C8B-B14F-4D97-AF65-F5344CB8AC3E}">
        <p14:creationId xmlns:p14="http://schemas.microsoft.com/office/powerpoint/2010/main" val="1020338075"/>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圆角矩形 7">
            <a:extLst>
              <a:ext uri="{FF2B5EF4-FFF2-40B4-BE49-F238E27FC236}">
                <a16:creationId xmlns:a16="http://schemas.microsoft.com/office/drawing/2014/main" id="{9F3B700F-DFD1-A94E-A2C1-FF3F4E53FA82}"/>
              </a:ext>
            </a:extLst>
          </p:cNvPr>
          <p:cNvSpPr/>
          <p:nvPr/>
        </p:nvSpPr>
        <p:spPr>
          <a:xfrm>
            <a:off x="419066" y="1433817"/>
            <a:ext cx="6161031" cy="540000"/>
          </a:xfrm>
          <a:prstGeom prst="roundRect">
            <a:avLst/>
          </a:prstGeom>
          <a:solidFill>
            <a:srgbClr val="005AEB">
              <a:alpha val="5000"/>
            </a:srgbClr>
          </a:solidFill>
          <a:ln w="19050" cap="flat">
            <a:solidFill>
              <a:srgbClr val="005AEB">
                <a:alpha val="43000"/>
              </a:srgbClr>
            </a:solidFill>
            <a:prstDash val="dash"/>
            <a:round/>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dirty="0">
              <a:ln>
                <a:noFill/>
              </a:ln>
              <a:solidFill>
                <a:srgbClr val="000000"/>
              </a:solidFill>
              <a:effectLst/>
              <a:uFillTx/>
              <a:latin typeface="Arial" panose="020B0604020202020204"/>
              <a:ea typeface="Arial" panose="020B0604020202020204"/>
              <a:cs typeface="Arial" panose="020B0604020202020204"/>
              <a:sym typeface="Arial" panose="020B0604020202020204"/>
            </a:endParaRPr>
          </a:p>
        </p:txBody>
      </p:sp>
      <p:sp>
        <p:nvSpPr>
          <p:cNvPr id="2" name="标题 1"/>
          <p:cNvSpPr>
            <a:spLocks noGrp="1"/>
          </p:cNvSpPr>
          <p:nvPr>
            <p:ph type="title"/>
          </p:nvPr>
        </p:nvSpPr>
        <p:spPr/>
        <p:txBody>
          <a:bodyPr/>
          <a:lstStyle/>
          <a:p>
            <a:r>
              <a:rPr lang="zh-CN" altLang="en-US" dirty="0"/>
              <a:t>蓝鲸可视化开发平台 </a:t>
            </a:r>
            <a:r>
              <a:rPr lang="en-US" altLang="zh-CN" dirty="0"/>
              <a:t>—— </a:t>
            </a:r>
            <a:r>
              <a:rPr lang="zh-CN" altLang="en-US" dirty="0"/>
              <a:t>二次开发 （</a:t>
            </a:r>
            <a:r>
              <a:rPr lang="zh-CN" altLang="en-US" b="1" dirty="0">
                <a:latin typeface="+mn-ea"/>
                <a:ea typeface="+mn-ea"/>
              </a:rPr>
              <a:t>事件处理</a:t>
            </a:r>
            <a:r>
              <a:rPr lang="zh-CN" altLang="en-US" dirty="0"/>
              <a:t>）</a:t>
            </a:r>
            <a:endParaRPr lang="zh-CN" altLang="en-US" b="1" dirty="0">
              <a:latin typeface="+mn-ea"/>
              <a:ea typeface="+mn-ea"/>
            </a:endParaRPr>
          </a:p>
        </p:txBody>
      </p:sp>
      <p:sp>
        <p:nvSpPr>
          <p:cNvPr id="17" name="文本框 16"/>
          <p:cNvSpPr txBox="1"/>
          <p:nvPr/>
        </p:nvSpPr>
        <p:spPr>
          <a:xfrm>
            <a:off x="4283242" y="3807326"/>
            <a:ext cx="92396"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dirty="0">
              <a:ln>
                <a:noFill/>
              </a:ln>
              <a:solidFill>
                <a:srgbClr val="000000"/>
              </a:solidFill>
              <a:effectLst/>
              <a:uFillTx/>
              <a:ea typeface="+mn-ea"/>
            </a:endParaRPr>
          </a:p>
        </p:txBody>
      </p:sp>
      <p:sp>
        <p:nvSpPr>
          <p:cNvPr id="3" name="文本框 2">
            <a:extLst>
              <a:ext uri="{FF2B5EF4-FFF2-40B4-BE49-F238E27FC236}">
                <a16:creationId xmlns:a16="http://schemas.microsoft.com/office/drawing/2014/main" id="{C674F88A-F857-B947-ADA7-FCB4E5DCDEFC}"/>
              </a:ext>
            </a:extLst>
          </p:cNvPr>
          <p:cNvSpPr txBox="1"/>
          <p:nvPr/>
        </p:nvSpPr>
        <p:spPr>
          <a:xfrm>
            <a:off x="395017" y="833718"/>
            <a:ext cx="6433811" cy="415496"/>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a:lnSpc>
                <a:spcPct val="150000"/>
              </a:lnSpc>
            </a:pPr>
            <a:r>
              <a:rPr lang="en" altLang="zh-CN" sz="1400" b="1" dirty="0">
                <a:solidFill>
                  <a:srgbClr val="005AEB"/>
                </a:solidFill>
              </a:rPr>
              <a:t>v-on </a:t>
            </a:r>
            <a:r>
              <a:rPr lang="zh-CN" altLang="en-US" sz="1400" b="1" dirty="0">
                <a:solidFill>
                  <a:srgbClr val="005AEB"/>
                </a:solidFill>
              </a:rPr>
              <a:t> </a:t>
            </a:r>
            <a:r>
              <a:rPr lang="zh-CN" altLang="en-US" sz="1400" dirty="0"/>
              <a:t>指令 </a:t>
            </a:r>
            <a:r>
              <a:rPr lang="en-US" altLang="zh-CN" sz="1400" dirty="0"/>
              <a:t>(</a:t>
            </a:r>
            <a:r>
              <a:rPr lang="zh-CN" altLang="en-US" sz="1400" dirty="0"/>
              <a:t>通常缩写为 </a:t>
            </a:r>
            <a:r>
              <a:rPr lang="en-US" altLang="zh-CN" sz="1400" dirty="0"/>
              <a:t>@</a:t>
            </a:r>
            <a:r>
              <a:rPr lang="zh-CN" altLang="en-US" sz="1400" dirty="0"/>
              <a:t> 符号</a:t>
            </a:r>
            <a:r>
              <a:rPr lang="en-US" altLang="zh-CN" sz="1400" dirty="0"/>
              <a:t>) </a:t>
            </a:r>
            <a:r>
              <a:rPr lang="zh-CN" altLang="en-US" sz="1400" dirty="0"/>
              <a:t>来监听 </a:t>
            </a:r>
            <a:r>
              <a:rPr lang="en" altLang="zh-CN" sz="1400" dirty="0"/>
              <a:t>DOM </a:t>
            </a:r>
            <a:r>
              <a:rPr lang="zh-CN" altLang="en-US" sz="1400" dirty="0"/>
              <a:t>事件，并在触发事件时执行一些 </a:t>
            </a:r>
            <a:r>
              <a:rPr lang="en" altLang="zh-CN" sz="1400" dirty="0"/>
              <a:t>Js</a:t>
            </a:r>
            <a:endParaRPr lang="en-US" altLang="zh-CN" sz="1400" dirty="0"/>
          </a:p>
        </p:txBody>
      </p:sp>
      <p:sp>
        <p:nvSpPr>
          <p:cNvPr id="4" name="矩形 3">
            <a:extLst>
              <a:ext uri="{FF2B5EF4-FFF2-40B4-BE49-F238E27FC236}">
                <a16:creationId xmlns:a16="http://schemas.microsoft.com/office/drawing/2014/main" id="{D4615376-2B93-7E45-8227-EAFC43462BD6}"/>
              </a:ext>
            </a:extLst>
          </p:cNvPr>
          <p:cNvSpPr/>
          <p:nvPr/>
        </p:nvSpPr>
        <p:spPr>
          <a:xfrm>
            <a:off x="619134" y="1494958"/>
            <a:ext cx="5477435" cy="377026"/>
          </a:xfrm>
          <a:prstGeom prst="rect">
            <a:avLst/>
          </a:prstGeom>
        </p:spPr>
        <p:txBody>
          <a:bodyPr wrap="square">
            <a:spAutoFit/>
          </a:bodyPr>
          <a:lstStyle/>
          <a:p>
            <a:pPr>
              <a:lnSpc>
                <a:spcPct val="150000"/>
              </a:lnSpc>
            </a:pPr>
            <a:r>
              <a:rPr lang="zh-CN" altLang="en-US" sz="1400" dirty="0"/>
              <a:t>用法为 </a:t>
            </a:r>
            <a:r>
              <a:rPr lang="en" altLang="zh-CN" sz="1400" dirty="0" err="1"/>
              <a:t>v-on:click</a:t>
            </a:r>
            <a:r>
              <a:rPr lang="en" altLang="zh-CN" sz="1400" dirty="0"/>
              <a:t>="</a:t>
            </a:r>
            <a:r>
              <a:rPr lang="en" altLang="zh-CN" sz="1400" dirty="0" err="1"/>
              <a:t>methodName</a:t>
            </a:r>
            <a:r>
              <a:rPr lang="en" altLang="zh-CN" sz="1400" dirty="0"/>
              <a:t>" </a:t>
            </a:r>
            <a:r>
              <a:rPr lang="zh-CN" altLang="en-US" sz="1400" dirty="0"/>
              <a:t>或 </a:t>
            </a:r>
            <a:r>
              <a:rPr lang="en-US" altLang="zh-CN" sz="1400" dirty="0"/>
              <a:t>@</a:t>
            </a:r>
            <a:r>
              <a:rPr lang="en" altLang="zh-CN" sz="1400" dirty="0"/>
              <a:t>click="</a:t>
            </a:r>
            <a:r>
              <a:rPr lang="en" altLang="zh-CN" sz="1400" dirty="0" err="1"/>
              <a:t>methodName</a:t>
            </a:r>
            <a:r>
              <a:rPr lang="en" altLang="zh-CN" sz="1400" dirty="0"/>
              <a:t>"</a:t>
            </a:r>
            <a:endParaRPr lang="zh-CN" altLang="en-US" sz="1400" dirty="0"/>
          </a:p>
        </p:txBody>
      </p:sp>
      <p:pic>
        <p:nvPicPr>
          <p:cNvPr id="5" name="图片 4">
            <a:extLst>
              <a:ext uri="{FF2B5EF4-FFF2-40B4-BE49-F238E27FC236}">
                <a16:creationId xmlns:a16="http://schemas.microsoft.com/office/drawing/2014/main" id="{3425C9C8-1067-3E47-A24C-71C543B4DFE1}"/>
              </a:ext>
            </a:extLst>
          </p:cNvPr>
          <p:cNvPicPr>
            <a:picLocks noChangeAspect="1"/>
          </p:cNvPicPr>
          <p:nvPr/>
        </p:nvPicPr>
        <p:blipFill>
          <a:blip r:embed="rId3"/>
          <a:stretch>
            <a:fillRect/>
          </a:stretch>
        </p:blipFill>
        <p:spPr>
          <a:xfrm>
            <a:off x="4194736" y="2355778"/>
            <a:ext cx="4569641" cy="813906"/>
          </a:xfrm>
          <a:prstGeom prst="rect">
            <a:avLst/>
          </a:prstGeom>
        </p:spPr>
      </p:pic>
      <p:pic>
        <p:nvPicPr>
          <p:cNvPr id="6" name="图片 5">
            <a:extLst>
              <a:ext uri="{FF2B5EF4-FFF2-40B4-BE49-F238E27FC236}">
                <a16:creationId xmlns:a16="http://schemas.microsoft.com/office/drawing/2014/main" id="{A7DEC356-86CA-0348-8419-55C60423685D}"/>
              </a:ext>
            </a:extLst>
          </p:cNvPr>
          <p:cNvPicPr>
            <a:picLocks noChangeAspect="1"/>
          </p:cNvPicPr>
          <p:nvPr/>
        </p:nvPicPr>
        <p:blipFill>
          <a:blip r:embed="rId4"/>
          <a:stretch>
            <a:fillRect/>
          </a:stretch>
        </p:blipFill>
        <p:spPr>
          <a:xfrm>
            <a:off x="4194736" y="3551645"/>
            <a:ext cx="4569641" cy="1012489"/>
          </a:xfrm>
          <a:prstGeom prst="rect">
            <a:avLst/>
          </a:prstGeom>
        </p:spPr>
      </p:pic>
      <p:sp>
        <p:nvSpPr>
          <p:cNvPr id="7" name="文本框 6">
            <a:extLst>
              <a:ext uri="{FF2B5EF4-FFF2-40B4-BE49-F238E27FC236}">
                <a16:creationId xmlns:a16="http://schemas.microsoft.com/office/drawing/2014/main" id="{A865CB07-00B3-9143-843F-025AA10781B8}"/>
              </a:ext>
            </a:extLst>
          </p:cNvPr>
          <p:cNvSpPr txBox="1"/>
          <p:nvPr/>
        </p:nvSpPr>
        <p:spPr>
          <a:xfrm>
            <a:off x="419066" y="3483243"/>
            <a:ext cx="990013" cy="30777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r>
              <a:rPr lang="zh-CN" altLang="en-US" sz="1400" b="1" dirty="0">
                <a:solidFill>
                  <a:srgbClr val="005AEB"/>
                </a:solidFill>
              </a:rPr>
              <a:t>多事件处理</a:t>
            </a:r>
          </a:p>
        </p:txBody>
      </p:sp>
      <p:sp>
        <p:nvSpPr>
          <p:cNvPr id="9" name="文本框 8">
            <a:extLst>
              <a:ext uri="{FF2B5EF4-FFF2-40B4-BE49-F238E27FC236}">
                <a16:creationId xmlns:a16="http://schemas.microsoft.com/office/drawing/2014/main" id="{3129CDB2-E253-9E43-83D7-1AB69A90722D}"/>
              </a:ext>
            </a:extLst>
          </p:cNvPr>
          <p:cNvSpPr txBox="1"/>
          <p:nvPr/>
        </p:nvSpPr>
        <p:spPr>
          <a:xfrm>
            <a:off x="395017" y="3917805"/>
            <a:ext cx="3493130" cy="646329"/>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nSpc>
                <a:spcPct val="150000"/>
              </a:lnSpc>
            </a:pPr>
            <a:r>
              <a:rPr lang="zh-CN" altLang="en-US" sz="1200" dirty="0"/>
              <a:t>事件处理程序中可以有多个方法，方法由逗号运算符分隔</a:t>
            </a:r>
            <a:endParaRPr kumimoji="0" lang="zh-CN" altLang="en-US" sz="1200" b="0" i="0" u="none" strike="noStrike" cap="none" spc="0" normalizeH="0" baseline="0" dirty="0">
              <a:ln>
                <a:noFill/>
              </a:ln>
              <a:solidFill>
                <a:srgbClr val="000000"/>
              </a:solidFill>
              <a:effectLst/>
              <a:uFillTx/>
              <a:latin typeface="Arial" panose="020B0604020202020204"/>
              <a:ea typeface="Arial" panose="020B0604020202020204"/>
              <a:cs typeface="Arial" panose="020B0604020202020204"/>
              <a:sym typeface="Arial" panose="020B0604020202020204"/>
            </a:endParaRPr>
          </a:p>
        </p:txBody>
      </p:sp>
      <p:sp>
        <p:nvSpPr>
          <p:cNvPr id="11" name="文本框 10">
            <a:extLst>
              <a:ext uri="{FF2B5EF4-FFF2-40B4-BE49-F238E27FC236}">
                <a16:creationId xmlns:a16="http://schemas.microsoft.com/office/drawing/2014/main" id="{B90EC1BC-B356-5949-8778-8FAA66588123}"/>
              </a:ext>
            </a:extLst>
          </p:cNvPr>
          <p:cNvSpPr txBox="1"/>
          <p:nvPr/>
        </p:nvSpPr>
        <p:spPr>
          <a:xfrm>
            <a:off x="419066" y="2456831"/>
            <a:ext cx="3686769" cy="646329"/>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nSpc>
                <a:spcPct val="150000"/>
              </a:lnSpc>
            </a:pPr>
            <a:r>
              <a:rPr lang="zh-CN" altLang="en-US" sz="1200" dirty="0"/>
              <a:t>可以直接绑定到一个方法，也可以在内联 </a:t>
            </a:r>
            <a:r>
              <a:rPr lang="en" altLang="zh-CN" sz="1200" dirty="0"/>
              <a:t>JavaScript </a:t>
            </a:r>
            <a:r>
              <a:rPr lang="zh-CN" altLang="en-US" sz="1200" dirty="0"/>
              <a:t>语句中调用方法</a:t>
            </a:r>
          </a:p>
        </p:txBody>
      </p:sp>
    </p:spTree>
    <p:extLst>
      <p:ext uri="{BB962C8B-B14F-4D97-AF65-F5344CB8AC3E}">
        <p14:creationId xmlns:p14="http://schemas.microsoft.com/office/powerpoint/2010/main" val="4235301849"/>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685794" y="2020393"/>
            <a:ext cx="7772412" cy="1102714"/>
          </a:xfrm>
        </p:spPr>
        <p:txBody>
          <a:bodyPr>
            <a:normAutofit fontScale="90000"/>
          </a:bodyPr>
          <a:lstStyle/>
          <a:p>
            <a:r>
              <a:rPr kumimoji="1" lang="zh-CN" altLang="en-US" sz="3200" dirty="0">
                <a:latin typeface="+mn-ea"/>
                <a:ea typeface="+mn-ea"/>
              </a:rPr>
              <a:t>蓝鲸可视化开发（</a:t>
            </a:r>
            <a:r>
              <a:rPr kumimoji="1" lang="en-US" altLang="zh-CN" sz="3200" dirty="0" err="1">
                <a:latin typeface="+mn-ea"/>
                <a:ea typeface="+mn-ea"/>
              </a:rPr>
              <a:t>LessCode</a:t>
            </a:r>
            <a:r>
              <a:rPr kumimoji="1" lang="zh-CN" altLang="en-US" sz="3200" dirty="0">
                <a:latin typeface="+mn-ea"/>
                <a:ea typeface="+mn-ea"/>
              </a:rPr>
              <a:t>）平台项目部署</a:t>
            </a:r>
            <a:br>
              <a:rPr kumimoji="1" lang="en-US" altLang="zh-CN" sz="1200" dirty="0"/>
            </a:br>
            <a:endParaRPr kumimoji="1" lang="zh-CN" altLang="en-US" sz="3200" dirty="0">
              <a:latin typeface="+mn-ea"/>
              <a:ea typeface="+mn-ea"/>
            </a:endParaRPr>
          </a:p>
        </p:txBody>
      </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685794" y="2020393"/>
            <a:ext cx="8062670" cy="1102714"/>
          </a:xfrm>
        </p:spPr>
        <p:txBody>
          <a:bodyPr>
            <a:normAutofit fontScale="90000"/>
          </a:bodyPr>
          <a:lstStyle/>
          <a:p>
            <a:br>
              <a:rPr kumimoji="1" lang="en-US" altLang="zh-CN" sz="3200" dirty="0">
                <a:latin typeface="+mn-ea"/>
                <a:ea typeface="+mn-ea"/>
              </a:rPr>
            </a:br>
            <a:r>
              <a:rPr kumimoji="1" lang="zh-CN" altLang="en-US" sz="3200" dirty="0">
                <a:latin typeface="+mn-ea"/>
                <a:ea typeface="+mn-ea"/>
              </a:rPr>
              <a:t>二次开发项目构建部署</a:t>
            </a:r>
            <a:br>
              <a:rPr kumimoji="1" lang="en-US" altLang="zh-CN" sz="3200" dirty="0">
                <a:latin typeface="+mn-ea"/>
                <a:ea typeface="+mn-ea"/>
              </a:rPr>
            </a:br>
            <a:br>
              <a:rPr kumimoji="1" lang="en-US" altLang="zh-CN" sz="3200" dirty="0">
                <a:latin typeface="+mn-ea"/>
                <a:ea typeface="+mn-ea"/>
              </a:rPr>
            </a:br>
            <a:endParaRPr kumimoji="1" lang="zh-CN" altLang="en-US" sz="3200" dirty="0">
              <a:latin typeface="+mn-ea"/>
              <a:ea typeface="+mn-ea"/>
            </a:endParaRPr>
          </a:p>
        </p:txBody>
      </p:sp>
    </p:spTree>
    <p:extLst>
      <p:ext uri="{BB962C8B-B14F-4D97-AF65-F5344CB8AC3E}">
        <p14:creationId xmlns:p14="http://schemas.microsoft.com/office/powerpoint/2010/main" val="764593674"/>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蓝鲸可视化开发平台 </a:t>
            </a:r>
            <a:r>
              <a:rPr lang="en-US" altLang="zh-CN" dirty="0"/>
              <a:t>—— </a:t>
            </a:r>
            <a:r>
              <a:rPr lang="zh-CN" altLang="en-US" dirty="0"/>
              <a:t>二次开发项目部署</a:t>
            </a:r>
          </a:p>
        </p:txBody>
      </p:sp>
      <p:sp>
        <p:nvSpPr>
          <p:cNvPr id="5" name="文本框 4"/>
          <p:cNvSpPr txBox="1"/>
          <p:nvPr/>
        </p:nvSpPr>
        <p:spPr>
          <a:xfrm>
            <a:off x="611560" y="1779662"/>
            <a:ext cx="4752528" cy="1059008"/>
          </a:xfrm>
          <a:prstGeom prst="rect">
            <a:avLst/>
          </a:prstGeom>
          <a:noFill/>
        </p:spPr>
        <p:txBody>
          <a:bodyPr wrap="square" rtlCol="0">
            <a:spAutoFit/>
          </a:bodyPr>
          <a:lstStyle/>
          <a:p>
            <a:pPr marL="285750" indent="-285750">
              <a:lnSpc>
                <a:spcPct val="200000"/>
              </a:lnSpc>
              <a:buFont typeface="Wingdings" panose="05000000000000000000" pitchFamily="2" charset="2"/>
              <a:buChar char="l"/>
            </a:pPr>
            <a:r>
              <a:rPr lang="zh-CN" altLang="en-US" sz="1100" dirty="0">
                <a:latin typeface="+mn-ea"/>
              </a:rPr>
              <a:t>二次开发完的项目如果要重新部署，则需要在</a:t>
            </a:r>
            <a:r>
              <a:rPr lang="en-US" altLang="zh-CN" sz="1100" dirty="0">
                <a:latin typeface="+mn-ea"/>
              </a:rPr>
              <a:t>v3</a:t>
            </a:r>
            <a:r>
              <a:rPr lang="zh-CN" altLang="en-US" sz="1100" dirty="0">
                <a:latin typeface="+mn-ea"/>
              </a:rPr>
              <a:t>上创建应用进行部署</a:t>
            </a:r>
            <a:endParaRPr lang="en-US" altLang="zh-CN" sz="1100" dirty="0">
              <a:latin typeface="+mn-ea"/>
            </a:endParaRPr>
          </a:p>
          <a:p>
            <a:pPr marL="285750" indent="-285750">
              <a:lnSpc>
                <a:spcPct val="200000"/>
              </a:lnSpc>
              <a:buFont typeface="Wingdings" panose="05000000000000000000" pitchFamily="2" charset="2"/>
              <a:buChar char="l"/>
            </a:pPr>
            <a:r>
              <a:rPr lang="en-US" altLang="zh-CN" sz="1100" dirty="0">
                <a:latin typeface="+mn-ea"/>
              </a:rPr>
              <a:t>https://</a:t>
            </a:r>
            <a:r>
              <a:rPr lang="en-US" altLang="zh-CN" sz="1100" dirty="0" err="1">
                <a:latin typeface="+mn-ea"/>
              </a:rPr>
              <a:t>paas-edu.bktencent.com</a:t>
            </a:r>
            <a:r>
              <a:rPr lang="en-US" altLang="zh-CN" sz="1100" dirty="0">
                <a:latin typeface="+mn-ea"/>
              </a:rPr>
              <a:t>/console/</a:t>
            </a:r>
          </a:p>
          <a:p>
            <a:pPr marL="285750" indent="-285750">
              <a:lnSpc>
                <a:spcPct val="200000"/>
              </a:lnSpc>
              <a:buFont typeface="Wingdings" panose="05000000000000000000" pitchFamily="2" charset="2"/>
              <a:buChar char="l"/>
            </a:pPr>
            <a:r>
              <a:rPr lang="zh-CN" altLang="en-US" sz="1100" dirty="0">
                <a:latin typeface="+mn-ea"/>
              </a:rPr>
              <a:t>点击进入开发者中心</a:t>
            </a:r>
          </a:p>
        </p:txBody>
      </p:sp>
      <p:pic>
        <p:nvPicPr>
          <p:cNvPr id="3" name="图片 2">
            <a:extLst>
              <a:ext uri="{FF2B5EF4-FFF2-40B4-BE49-F238E27FC236}">
                <a16:creationId xmlns:a16="http://schemas.microsoft.com/office/drawing/2014/main" id="{A883E16B-6A0D-40C2-3597-5DC13887E6A7}"/>
              </a:ext>
            </a:extLst>
          </p:cNvPr>
          <p:cNvPicPr>
            <a:picLocks noChangeAspect="1"/>
          </p:cNvPicPr>
          <p:nvPr/>
        </p:nvPicPr>
        <p:blipFill>
          <a:blip r:embed="rId2"/>
          <a:stretch>
            <a:fillRect/>
          </a:stretch>
        </p:blipFill>
        <p:spPr>
          <a:xfrm>
            <a:off x="5732218" y="172842"/>
            <a:ext cx="2800222" cy="4443958"/>
          </a:xfrm>
          <a:prstGeom prst="rect">
            <a:avLst/>
          </a:prstGeom>
        </p:spPr>
      </p:pic>
    </p:spTree>
    <p:extLst>
      <p:ext uri="{BB962C8B-B14F-4D97-AF65-F5344CB8AC3E}">
        <p14:creationId xmlns:p14="http://schemas.microsoft.com/office/powerpoint/2010/main" val="1425517138"/>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蓝鲸可视化开发平台 </a:t>
            </a:r>
            <a:r>
              <a:rPr lang="en-US" altLang="zh-CN" dirty="0"/>
              <a:t>—— </a:t>
            </a:r>
            <a:r>
              <a:rPr lang="zh-CN" altLang="en-US" dirty="0"/>
              <a:t>二次开发项目部署</a:t>
            </a:r>
          </a:p>
        </p:txBody>
      </p:sp>
      <p:sp>
        <p:nvSpPr>
          <p:cNvPr id="5" name="文本框 4"/>
          <p:cNvSpPr txBox="1"/>
          <p:nvPr/>
        </p:nvSpPr>
        <p:spPr>
          <a:xfrm>
            <a:off x="827584" y="3651870"/>
            <a:ext cx="5646097" cy="381899"/>
          </a:xfrm>
          <a:prstGeom prst="rect">
            <a:avLst/>
          </a:prstGeom>
          <a:noFill/>
        </p:spPr>
        <p:txBody>
          <a:bodyPr wrap="none" rtlCol="0">
            <a:spAutoFit/>
          </a:bodyPr>
          <a:lstStyle/>
          <a:p>
            <a:pPr marL="285750" indent="-285750">
              <a:lnSpc>
                <a:spcPct val="200000"/>
              </a:lnSpc>
              <a:buFont typeface="Wingdings" panose="05000000000000000000" pitchFamily="2" charset="2"/>
              <a:buChar char="l"/>
            </a:pPr>
            <a:r>
              <a:rPr lang="zh-CN" altLang="en-US" sz="1100" dirty="0">
                <a:latin typeface="+mn-ea"/>
              </a:rPr>
              <a:t>进入开发者中心后，点击右侧创建应用按钮，进行应用创建，设置相关的部署配置</a:t>
            </a:r>
          </a:p>
        </p:txBody>
      </p:sp>
      <p:pic>
        <p:nvPicPr>
          <p:cNvPr id="4" name="图片 3">
            <a:extLst>
              <a:ext uri="{FF2B5EF4-FFF2-40B4-BE49-F238E27FC236}">
                <a16:creationId xmlns:a16="http://schemas.microsoft.com/office/drawing/2014/main" id="{AAED5326-20FD-3928-122F-1D3A3858057E}"/>
              </a:ext>
            </a:extLst>
          </p:cNvPr>
          <p:cNvPicPr>
            <a:picLocks noChangeAspect="1"/>
          </p:cNvPicPr>
          <p:nvPr/>
        </p:nvPicPr>
        <p:blipFill>
          <a:blip r:embed="rId3"/>
          <a:stretch>
            <a:fillRect/>
          </a:stretch>
        </p:blipFill>
        <p:spPr>
          <a:xfrm>
            <a:off x="395017" y="843558"/>
            <a:ext cx="7772400" cy="2688434"/>
          </a:xfrm>
          <a:prstGeom prst="rect">
            <a:avLst/>
          </a:prstGeom>
        </p:spPr>
      </p:pic>
    </p:spTree>
    <p:extLst>
      <p:ext uri="{BB962C8B-B14F-4D97-AF65-F5344CB8AC3E}">
        <p14:creationId xmlns:p14="http://schemas.microsoft.com/office/powerpoint/2010/main" val="3860467637"/>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蓝鲸可视化开发平台 </a:t>
            </a:r>
            <a:r>
              <a:rPr lang="en-US" altLang="zh-CN" dirty="0"/>
              <a:t>—— </a:t>
            </a:r>
            <a:r>
              <a:rPr lang="zh-CN" altLang="en-US" dirty="0"/>
              <a:t>二次开发项目部署</a:t>
            </a:r>
          </a:p>
        </p:txBody>
      </p:sp>
      <p:sp>
        <p:nvSpPr>
          <p:cNvPr id="5" name="文本框 4"/>
          <p:cNvSpPr txBox="1"/>
          <p:nvPr/>
        </p:nvSpPr>
        <p:spPr>
          <a:xfrm>
            <a:off x="225165" y="1923678"/>
            <a:ext cx="3554747" cy="1059008"/>
          </a:xfrm>
          <a:prstGeom prst="rect">
            <a:avLst/>
          </a:prstGeom>
          <a:noFill/>
        </p:spPr>
        <p:txBody>
          <a:bodyPr wrap="square" rtlCol="0">
            <a:spAutoFit/>
          </a:bodyPr>
          <a:lstStyle/>
          <a:p>
            <a:pPr marL="285750" indent="-285750">
              <a:lnSpc>
                <a:spcPct val="200000"/>
              </a:lnSpc>
              <a:buFont typeface="Wingdings" panose="05000000000000000000" pitchFamily="2" charset="2"/>
              <a:buChar char="l"/>
            </a:pPr>
            <a:r>
              <a:rPr lang="zh-CN" altLang="en-US" sz="1100" dirty="0">
                <a:latin typeface="+mn-ea"/>
              </a:rPr>
              <a:t>填写应用</a:t>
            </a:r>
            <a:r>
              <a:rPr lang="en-US" altLang="zh-CN" sz="1100" dirty="0">
                <a:latin typeface="+mn-ea"/>
              </a:rPr>
              <a:t>ID </a:t>
            </a:r>
            <a:r>
              <a:rPr lang="zh-CN" altLang="en-US" sz="1100" dirty="0">
                <a:latin typeface="+mn-ea"/>
              </a:rPr>
              <a:t>和应用名称</a:t>
            </a:r>
            <a:endParaRPr lang="en-US" altLang="zh-CN" sz="1100" dirty="0">
              <a:latin typeface="+mn-ea"/>
            </a:endParaRPr>
          </a:p>
          <a:p>
            <a:pPr marL="285750" indent="-285750">
              <a:lnSpc>
                <a:spcPct val="200000"/>
              </a:lnSpc>
              <a:buFont typeface="Wingdings" panose="05000000000000000000" pitchFamily="2" charset="2"/>
              <a:buChar char="l"/>
            </a:pPr>
            <a:r>
              <a:rPr lang="zh-CN" altLang="en-US" sz="1100" dirty="0">
                <a:latin typeface="+mn-ea"/>
              </a:rPr>
              <a:t>选择应用模版：</a:t>
            </a:r>
            <a:r>
              <a:rPr lang="en-US" altLang="zh-CN" sz="1100" dirty="0">
                <a:latin typeface="+mn-ea"/>
              </a:rPr>
              <a:t> </a:t>
            </a:r>
            <a:r>
              <a:rPr lang="zh-CN" altLang="en-US" sz="1100" dirty="0">
                <a:latin typeface="+mn-ea"/>
              </a:rPr>
              <a:t>蓝鲸开发框架</a:t>
            </a:r>
            <a:r>
              <a:rPr lang="en-US" altLang="zh-CN" sz="1100" dirty="0">
                <a:latin typeface="+mn-ea"/>
              </a:rPr>
              <a:t> </a:t>
            </a:r>
            <a:r>
              <a:rPr lang="zh-CN" altLang="en-US" sz="1100" dirty="0">
                <a:latin typeface="+mn-ea"/>
              </a:rPr>
              <a:t>  </a:t>
            </a:r>
            <a:r>
              <a:rPr lang="en-US" altLang="zh-CN" sz="1100" dirty="0">
                <a:latin typeface="+mn-ea"/>
              </a:rPr>
              <a:t>=&gt;    NodeJS</a:t>
            </a:r>
            <a:r>
              <a:rPr lang="zh-CN" altLang="en-US" sz="1100" dirty="0">
                <a:latin typeface="+mn-ea"/>
              </a:rPr>
              <a:t>开发框架</a:t>
            </a:r>
            <a:r>
              <a:rPr lang="en-US" altLang="zh-CN" sz="1100" dirty="0">
                <a:latin typeface="+mn-ea"/>
              </a:rPr>
              <a:t> </a:t>
            </a:r>
            <a:r>
              <a:rPr lang="zh-CN" altLang="en-US" sz="1100" dirty="0">
                <a:latin typeface="+mn-ea"/>
              </a:rPr>
              <a:t>   </a:t>
            </a:r>
            <a:r>
              <a:rPr lang="en-US" altLang="zh-CN" sz="1100" dirty="0">
                <a:latin typeface="+mn-ea"/>
              </a:rPr>
              <a:t>=&gt; </a:t>
            </a:r>
            <a:r>
              <a:rPr lang="zh-CN" altLang="en-US" sz="1100" dirty="0"/>
              <a:t> </a:t>
            </a:r>
            <a:r>
              <a:rPr lang="en-US" altLang="zh-CN" sz="1100" dirty="0"/>
              <a:t> </a:t>
            </a:r>
            <a:r>
              <a:rPr lang="zh-CN" altLang="en-US" sz="1100" dirty="0"/>
              <a:t>蓝鲸应用前端开发框架</a:t>
            </a:r>
            <a:endParaRPr lang="en-US" altLang="zh-CN" sz="1100" dirty="0">
              <a:latin typeface="+mn-ea"/>
            </a:endParaRPr>
          </a:p>
        </p:txBody>
      </p:sp>
      <p:pic>
        <p:nvPicPr>
          <p:cNvPr id="3" name="图片 2">
            <a:extLst>
              <a:ext uri="{FF2B5EF4-FFF2-40B4-BE49-F238E27FC236}">
                <a16:creationId xmlns:a16="http://schemas.microsoft.com/office/drawing/2014/main" id="{B6B99414-22DD-D09E-0A63-4C2FB167CB4A}"/>
              </a:ext>
            </a:extLst>
          </p:cNvPr>
          <p:cNvPicPr>
            <a:picLocks noChangeAspect="1"/>
          </p:cNvPicPr>
          <p:nvPr/>
        </p:nvPicPr>
        <p:blipFill>
          <a:blip r:embed="rId2"/>
          <a:stretch>
            <a:fillRect/>
          </a:stretch>
        </p:blipFill>
        <p:spPr>
          <a:xfrm>
            <a:off x="3942377" y="604890"/>
            <a:ext cx="5094119" cy="4055092"/>
          </a:xfrm>
          <a:prstGeom prst="rect">
            <a:avLst/>
          </a:prstGeom>
        </p:spPr>
      </p:pic>
    </p:spTree>
    <p:extLst>
      <p:ext uri="{BB962C8B-B14F-4D97-AF65-F5344CB8AC3E}">
        <p14:creationId xmlns:p14="http://schemas.microsoft.com/office/powerpoint/2010/main" val="2123005663"/>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蓝鲸可视化开发平台 </a:t>
            </a:r>
            <a:r>
              <a:rPr lang="en-US" altLang="zh-CN" dirty="0"/>
              <a:t>—— </a:t>
            </a:r>
            <a:r>
              <a:rPr lang="zh-CN" altLang="en-US" dirty="0"/>
              <a:t>二次开发项目部署</a:t>
            </a:r>
          </a:p>
        </p:txBody>
      </p:sp>
      <p:sp>
        <p:nvSpPr>
          <p:cNvPr id="5" name="文本框 4"/>
          <p:cNvSpPr txBox="1"/>
          <p:nvPr/>
        </p:nvSpPr>
        <p:spPr>
          <a:xfrm>
            <a:off x="755576" y="3363838"/>
            <a:ext cx="5166799" cy="1397562"/>
          </a:xfrm>
          <a:prstGeom prst="rect">
            <a:avLst/>
          </a:prstGeom>
          <a:noFill/>
        </p:spPr>
        <p:txBody>
          <a:bodyPr wrap="none" rtlCol="0">
            <a:spAutoFit/>
          </a:bodyPr>
          <a:lstStyle/>
          <a:p>
            <a:pPr marL="285750" indent="-285750">
              <a:lnSpc>
                <a:spcPct val="200000"/>
              </a:lnSpc>
              <a:buFont typeface="Wingdings" panose="05000000000000000000" pitchFamily="2" charset="2"/>
              <a:buChar char="l"/>
            </a:pPr>
            <a:r>
              <a:rPr lang="zh-CN" altLang="en-US" sz="1100" dirty="0">
                <a:latin typeface="+mn-ea"/>
              </a:rPr>
              <a:t>在创建应用的时候，要关联所放工程项目的代码仓库，这里使用的是</a:t>
            </a:r>
            <a:r>
              <a:rPr lang="en-US" altLang="zh-CN" sz="1100" dirty="0" err="1">
                <a:latin typeface="+mn-ea"/>
              </a:rPr>
              <a:t>Gitee</a:t>
            </a:r>
            <a:endParaRPr lang="en-US" altLang="zh-CN" sz="1100" dirty="0">
              <a:latin typeface="+mn-ea"/>
            </a:endParaRPr>
          </a:p>
          <a:p>
            <a:pPr marL="285750" indent="-285750">
              <a:lnSpc>
                <a:spcPct val="200000"/>
              </a:lnSpc>
              <a:buFont typeface="Wingdings" panose="05000000000000000000" pitchFamily="2" charset="2"/>
              <a:buChar char="l"/>
            </a:pPr>
            <a:r>
              <a:rPr lang="zh-CN" altLang="en-US" sz="1100" dirty="0">
                <a:latin typeface="+mn-ea"/>
              </a:rPr>
              <a:t>填写源代码仓库地址，</a:t>
            </a:r>
            <a:r>
              <a:rPr lang="en-US" altLang="zh-CN" sz="1100" dirty="0">
                <a:latin typeface="+mn-ea"/>
              </a:rPr>
              <a:t>Git</a:t>
            </a:r>
            <a:r>
              <a:rPr lang="zh-CN" altLang="en-US" sz="1100" dirty="0">
                <a:latin typeface="+mn-ea"/>
              </a:rPr>
              <a:t>账号和密码</a:t>
            </a:r>
            <a:endParaRPr lang="en-US" altLang="zh-CN" sz="1100" dirty="0">
              <a:latin typeface="+mn-ea"/>
            </a:endParaRPr>
          </a:p>
          <a:p>
            <a:pPr marL="285750" indent="-285750">
              <a:lnSpc>
                <a:spcPct val="200000"/>
              </a:lnSpc>
              <a:buFont typeface="Wingdings" panose="05000000000000000000" pitchFamily="2" charset="2"/>
              <a:buChar char="l"/>
            </a:pPr>
            <a:r>
              <a:rPr lang="zh-CN" altLang="en-US" sz="1100" dirty="0">
                <a:latin typeface="+mn-ea"/>
              </a:rPr>
              <a:t>填写部署目录之后，不填写的话则默认为根目录</a:t>
            </a:r>
            <a:endParaRPr lang="en-US" altLang="zh-CN" sz="1100" dirty="0">
              <a:latin typeface="+mn-ea"/>
            </a:endParaRPr>
          </a:p>
          <a:p>
            <a:pPr marL="285750" indent="-285750">
              <a:lnSpc>
                <a:spcPct val="200000"/>
              </a:lnSpc>
              <a:buFont typeface="Wingdings" panose="05000000000000000000" pitchFamily="2" charset="2"/>
              <a:buChar char="l"/>
            </a:pPr>
            <a:r>
              <a:rPr lang="zh-CN" altLang="en-US" sz="1100" dirty="0">
                <a:latin typeface="+mn-ea"/>
              </a:rPr>
              <a:t>点击创建应用即可创建部署应用</a:t>
            </a:r>
            <a:endParaRPr lang="en-US" altLang="zh-CN" sz="1100" dirty="0">
              <a:latin typeface="+mn-ea"/>
            </a:endParaRPr>
          </a:p>
        </p:txBody>
      </p:sp>
      <p:pic>
        <p:nvPicPr>
          <p:cNvPr id="4" name="图片 3">
            <a:extLst>
              <a:ext uri="{FF2B5EF4-FFF2-40B4-BE49-F238E27FC236}">
                <a16:creationId xmlns:a16="http://schemas.microsoft.com/office/drawing/2014/main" id="{0DF22705-D0E2-32F8-5445-EF7E5E0ABABC}"/>
              </a:ext>
            </a:extLst>
          </p:cNvPr>
          <p:cNvPicPr>
            <a:picLocks noChangeAspect="1"/>
          </p:cNvPicPr>
          <p:nvPr/>
        </p:nvPicPr>
        <p:blipFill rotWithShape="1">
          <a:blip r:embed="rId2"/>
          <a:srcRect t="9740"/>
          <a:stretch/>
        </p:blipFill>
        <p:spPr>
          <a:xfrm>
            <a:off x="539552" y="771550"/>
            <a:ext cx="6500372" cy="2520280"/>
          </a:xfrm>
          <a:prstGeom prst="rect">
            <a:avLst/>
          </a:prstGeom>
        </p:spPr>
      </p:pic>
    </p:spTree>
    <p:extLst>
      <p:ext uri="{BB962C8B-B14F-4D97-AF65-F5344CB8AC3E}">
        <p14:creationId xmlns:p14="http://schemas.microsoft.com/office/powerpoint/2010/main" val="3292805595"/>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蓝鲸可视化开发平台 </a:t>
            </a:r>
            <a:r>
              <a:rPr lang="en-US" altLang="zh-CN" dirty="0"/>
              <a:t>—— </a:t>
            </a:r>
            <a:r>
              <a:rPr lang="zh-CN" altLang="en-US" dirty="0"/>
              <a:t>二次开发项目部署</a:t>
            </a:r>
          </a:p>
        </p:txBody>
      </p:sp>
      <p:sp>
        <p:nvSpPr>
          <p:cNvPr id="5" name="文本框 4"/>
          <p:cNvSpPr txBox="1"/>
          <p:nvPr/>
        </p:nvSpPr>
        <p:spPr>
          <a:xfrm>
            <a:off x="179512" y="1635646"/>
            <a:ext cx="2808312" cy="1739322"/>
          </a:xfrm>
          <a:prstGeom prst="rect">
            <a:avLst/>
          </a:prstGeom>
          <a:noFill/>
        </p:spPr>
        <p:txBody>
          <a:bodyPr wrap="square" rtlCol="0">
            <a:spAutoFit/>
          </a:bodyPr>
          <a:lstStyle/>
          <a:p>
            <a:pPr marL="285750" indent="-285750">
              <a:lnSpc>
                <a:spcPct val="200000"/>
              </a:lnSpc>
              <a:buFont typeface="Wingdings" panose="05000000000000000000" pitchFamily="2" charset="2"/>
              <a:buChar char="l"/>
            </a:pPr>
            <a:r>
              <a:rPr lang="zh-CN" altLang="en-US" sz="1100" dirty="0">
                <a:latin typeface="+mn-ea"/>
              </a:rPr>
              <a:t>创建部署应用成功</a:t>
            </a:r>
            <a:endParaRPr lang="en-US" altLang="zh-CN" sz="1100" dirty="0">
              <a:latin typeface="+mn-ea"/>
            </a:endParaRPr>
          </a:p>
          <a:p>
            <a:pPr marL="285750" indent="-285750">
              <a:lnSpc>
                <a:spcPct val="200000"/>
              </a:lnSpc>
              <a:buFont typeface="Wingdings" panose="05000000000000000000" pitchFamily="2" charset="2"/>
              <a:buChar char="l"/>
            </a:pPr>
            <a:r>
              <a:rPr lang="zh-CN" altLang="en-US" sz="1100" dirty="0">
                <a:latin typeface="+mn-ea"/>
              </a:rPr>
              <a:t>如未将代码推送到对应仓库地址，会有相关的添加远程仓库地址并推送的指引，可以根据指引推送代码到对应仓库</a:t>
            </a:r>
            <a:endParaRPr lang="en-US" altLang="zh-CN" sz="1100" dirty="0">
              <a:latin typeface="+mn-ea"/>
            </a:endParaRPr>
          </a:p>
        </p:txBody>
      </p:sp>
      <p:pic>
        <p:nvPicPr>
          <p:cNvPr id="6" name="图片 5">
            <a:extLst>
              <a:ext uri="{FF2B5EF4-FFF2-40B4-BE49-F238E27FC236}">
                <a16:creationId xmlns:a16="http://schemas.microsoft.com/office/drawing/2014/main" id="{964792E8-92FC-18BF-4104-1CC607508609}"/>
              </a:ext>
            </a:extLst>
          </p:cNvPr>
          <p:cNvPicPr>
            <a:picLocks noChangeAspect="1"/>
          </p:cNvPicPr>
          <p:nvPr/>
        </p:nvPicPr>
        <p:blipFill rotWithShape="1">
          <a:blip r:embed="rId2"/>
          <a:srcRect t="3327" r="2922"/>
          <a:stretch/>
        </p:blipFill>
        <p:spPr>
          <a:xfrm>
            <a:off x="3131840" y="915566"/>
            <a:ext cx="5945577" cy="3540049"/>
          </a:xfrm>
          <a:prstGeom prst="rect">
            <a:avLst/>
          </a:prstGeom>
        </p:spPr>
      </p:pic>
    </p:spTree>
    <p:extLst>
      <p:ext uri="{BB962C8B-B14F-4D97-AF65-F5344CB8AC3E}">
        <p14:creationId xmlns:p14="http://schemas.microsoft.com/office/powerpoint/2010/main" val="2298020859"/>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蓝鲸可视化开发平台 </a:t>
            </a:r>
            <a:r>
              <a:rPr lang="en-US" altLang="zh-CN" dirty="0"/>
              <a:t>—— </a:t>
            </a:r>
            <a:r>
              <a:rPr lang="zh-CN" altLang="en-US" dirty="0"/>
              <a:t>二次开发项目部署</a:t>
            </a:r>
          </a:p>
        </p:txBody>
      </p:sp>
      <p:sp>
        <p:nvSpPr>
          <p:cNvPr id="5" name="文本框 4"/>
          <p:cNvSpPr txBox="1"/>
          <p:nvPr/>
        </p:nvSpPr>
        <p:spPr>
          <a:xfrm>
            <a:off x="683568" y="3579862"/>
            <a:ext cx="2831224" cy="720454"/>
          </a:xfrm>
          <a:prstGeom prst="rect">
            <a:avLst/>
          </a:prstGeom>
          <a:noFill/>
        </p:spPr>
        <p:txBody>
          <a:bodyPr wrap="none" rtlCol="0">
            <a:spAutoFit/>
          </a:bodyPr>
          <a:lstStyle/>
          <a:p>
            <a:pPr marL="285750" indent="-285750">
              <a:lnSpc>
                <a:spcPct val="200000"/>
              </a:lnSpc>
              <a:buFont typeface="Wingdings" panose="05000000000000000000" pitchFamily="2" charset="2"/>
              <a:buChar char="l"/>
            </a:pPr>
            <a:r>
              <a:rPr lang="zh-CN" altLang="en-US" sz="1100" dirty="0">
                <a:latin typeface="+mn-ea"/>
              </a:rPr>
              <a:t>选择增强服务</a:t>
            </a:r>
            <a:r>
              <a:rPr lang="en-US" altLang="zh-CN" sz="1100" dirty="0">
                <a:latin typeface="+mn-ea"/>
              </a:rPr>
              <a:t>  </a:t>
            </a:r>
            <a:r>
              <a:rPr lang="zh-CN" altLang="en-US" sz="1100" dirty="0">
                <a:latin typeface="+mn-ea"/>
              </a:rPr>
              <a:t> </a:t>
            </a:r>
            <a:r>
              <a:rPr lang="en-US" altLang="zh-CN" sz="1100" dirty="0">
                <a:latin typeface="+mn-ea"/>
              </a:rPr>
              <a:t>=&gt;   </a:t>
            </a:r>
            <a:r>
              <a:rPr lang="zh-CN" altLang="en-US" sz="1100" dirty="0">
                <a:latin typeface="+mn-ea"/>
              </a:rPr>
              <a:t>数据存储</a:t>
            </a:r>
            <a:endParaRPr lang="en-US" altLang="zh-CN" sz="1100" dirty="0">
              <a:latin typeface="+mn-ea"/>
            </a:endParaRPr>
          </a:p>
          <a:p>
            <a:pPr marL="285750" indent="-285750">
              <a:lnSpc>
                <a:spcPct val="200000"/>
              </a:lnSpc>
              <a:buFont typeface="Wingdings" panose="05000000000000000000" pitchFamily="2" charset="2"/>
              <a:buChar char="l"/>
            </a:pPr>
            <a:r>
              <a:rPr lang="zh-CN" altLang="en-US" sz="1100" dirty="0">
                <a:latin typeface="+mn-ea"/>
              </a:rPr>
              <a:t>选择</a:t>
            </a:r>
            <a:r>
              <a:rPr lang="en-US" altLang="zh-CN" sz="1100" dirty="0">
                <a:latin typeface="+mn-ea"/>
              </a:rPr>
              <a:t>MySQL</a:t>
            </a:r>
            <a:r>
              <a:rPr lang="zh-CN" altLang="en-US" sz="1100" dirty="0">
                <a:latin typeface="+mn-ea"/>
              </a:rPr>
              <a:t>增强服务，点击启用服务</a:t>
            </a:r>
            <a:endParaRPr lang="en-US" altLang="zh-CN" sz="1100" dirty="0">
              <a:latin typeface="+mn-ea"/>
            </a:endParaRPr>
          </a:p>
        </p:txBody>
      </p:sp>
      <p:pic>
        <p:nvPicPr>
          <p:cNvPr id="4" name="图片 3">
            <a:extLst>
              <a:ext uri="{FF2B5EF4-FFF2-40B4-BE49-F238E27FC236}">
                <a16:creationId xmlns:a16="http://schemas.microsoft.com/office/drawing/2014/main" id="{515AD60B-205B-D13E-C565-78EFAF0D1649}"/>
              </a:ext>
            </a:extLst>
          </p:cNvPr>
          <p:cNvPicPr>
            <a:picLocks noChangeAspect="1"/>
          </p:cNvPicPr>
          <p:nvPr/>
        </p:nvPicPr>
        <p:blipFill>
          <a:blip r:embed="rId2"/>
          <a:stretch>
            <a:fillRect/>
          </a:stretch>
        </p:blipFill>
        <p:spPr>
          <a:xfrm>
            <a:off x="663695" y="771550"/>
            <a:ext cx="7220673" cy="2732146"/>
          </a:xfrm>
          <a:prstGeom prst="rect">
            <a:avLst/>
          </a:prstGeom>
        </p:spPr>
      </p:pic>
    </p:spTree>
    <p:extLst>
      <p:ext uri="{BB962C8B-B14F-4D97-AF65-F5344CB8AC3E}">
        <p14:creationId xmlns:p14="http://schemas.microsoft.com/office/powerpoint/2010/main" val="102597301"/>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蓝鲸可视化开发平台 </a:t>
            </a:r>
            <a:r>
              <a:rPr lang="en-US" altLang="zh-CN" dirty="0"/>
              <a:t>—— </a:t>
            </a:r>
            <a:r>
              <a:rPr lang="zh-CN" altLang="en-US" dirty="0"/>
              <a:t>二次开发项目部署</a:t>
            </a:r>
          </a:p>
        </p:txBody>
      </p:sp>
      <p:pic>
        <p:nvPicPr>
          <p:cNvPr id="4" name="图片 3">
            <a:extLst>
              <a:ext uri="{FF2B5EF4-FFF2-40B4-BE49-F238E27FC236}">
                <a16:creationId xmlns:a16="http://schemas.microsoft.com/office/drawing/2014/main" id="{6E34922D-B9A5-4433-5782-4C59874E0150}"/>
              </a:ext>
            </a:extLst>
          </p:cNvPr>
          <p:cNvPicPr>
            <a:picLocks noChangeAspect="1"/>
          </p:cNvPicPr>
          <p:nvPr/>
        </p:nvPicPr>
        <p:blipFill>
          <a:blip r:embed="rId2"/>
          <a:stretch>
            <a:fillRect/>
          </a:stretch>
        </p:blipFill>
        <p:spPr>
          <a:xfrm>
            <a:off x="361717" y="771550"/>
            <a:ext cx="7772400" cy="2043604"/>
          </a:xfrm>
          <a:prstGeom prst="rect">
            <a:avLst/>
          </a:prstGeom>
        </p:spPr>
      </p:pic>
      <p:pic>
        <p:nvPicPr>
          <p:cNvPr id="6" name="图片 5">
            <a:extLst>
              <a:ext uri="{FF2B5EF4-FFF2-40B4-BE49-F238E27FC236}">
                <a16:creationId xmlns:a16="http://schemas.microsoft.com/office/drawing/2014/main" id="{2AB1E372-6AE6-CFAB-D45D-D7F953980FA2}"/>
              </a:ext>
            </a:extLst>
          </p:cNvPr>
          <p:cNvPicPr>
            <a:picLocks noChangeAspect="1"/>
          </p:cNvPicPr>
          <p:nvPr/>
        </p:nvPicPr>
        <p:blipFill>
          <a:blip r:embed="rId3"/>
          <a:stretch>
            <a:fillRect/>
          </a:stretch>
        </p:blipFill>
        <p:spPr>
          <a:xfrm>
            <a:off x="1259632" y="2211710"/>
            <a:ext cx="7129311" cy="2386306"/>
          </a:xfrm>
          <a:prstGeom prst="rect">
            <a:avLst/>
          </a:prstGeom>
        </p:spPr>
      </p:pic>
    </p:spTree>
    <p:extLst>
      <p:ext uri="{BB962C8B-B14F-4D97-AF65-F5344CB8AC3E}">
        <p14:creationId xmlns:p14="http://schemas.microsoft.com/office/powerpoint/2010/main" val="2533144344"/>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蓝鲸可视化开发平台 </a:t>
            </a:r>
            <a:r>
              <a:rPr lang="en-US" altLang="zh-CN" dirty="0"/>
              <a:t>—— </a:t>
            </a:r>
            <a:r>
              <a:rPr lang="zh-CN" altLang="en-US" dirty="0"/>
              <a:t>二次开发项目部署</a:t>
            </a:r>
          </a:p>
        </p:txBody>
      </p:sp>
      <p:sp>
        <p:nvSpPr>
          <p:cNvPr id="5" name="文本框 4"/>
          <p:cNvSpPr txBox="1"/>
          <p:nvPr/>
        </p:nvSpPr>
        <p:spPr>
          <a:xfrm>
            <a:off x="251520" y="1275606"/>
            <a:ext cx="2573741" cy="2074671"/>
          </a:xfrm>
          <a:prstGeom prst="rect">
            <a:avLst/>
          </a:prstGeom>
          <a:noFill/>
        </p:spPr>
        <p:txBody>
          <a:bodyPr wrap="square" rtlCol="0">
            <a:spAutoFit/>
          </a:bodyPr>
          <a:lstStyle/>
          <a:p>
            <a:pPr marL="285750" indent="-285750">
              <a:lnSpc>
                <a:spcPct val="200000"/>
              </a:lnSpc>
              <a:buFont typeface="Wingdings" panose="05000000000000000000" pitchFamily="2" charset="2"/>
              <a:buChar char="l"/>
            </a:pPr>
            <a:r>
              <a:rPr lang="zh-CN" altLang="en-US" sz="1100" dirty="0">
                <a:latin typeface="+mn-ea"/>
              </a:rPr>
              <a:t>应用部署成功后，点击访问按钮查看部署成功后的页面</a:t>
            </a:r>
            <a:endParaRPr lang="en-US" altLang="zh-CN" sz="1100" dirty="0">
              <a:latin typeface="+mn-ea"/>
            </a:endParaRPr>
          </a:p>
          <a:p>
            <a:pPr marL="285750" indent="-285750">
              <a:lnSpc>
                <a:spcPct val="200000"/>
              </a:lnSpc>
              <a:buFont typeface="Wingdings" panose="05000000000000000000" pitchFamily="2" charset="2"/>
              <a:buChar char="l"/>
            </a:pPr>
            <a:r>
              <a:rPr lang="zh-CN" altLang="en-US" sz="1100" dirty="0">
                <a:latin typeface="+mn-ea"/>
              </a:rPr>
              <a:t>后续项目中有新功能开发，在开发完成后，把代码提交到仓库，再部署到对应的环境，就可以成功发布新功能</a:t>
            </a:r>
            <a:endParaRPr lang="en-US" altLang="zh-CN" sz="1100" dirty="0">
              <a:latin typeface="+mn-ea"/>
            </a:endParaRPr>
          </a:p>
        </p:txBody>
      </p:sp>
      <p:pic>
        <p:nvPicPr>
          <p:cNvPr id="4" name="图片 3">
            <a:extLst>
              <a:ext uri="{FF2B5EF4-FFF2-40B4-BE49-F238E27FC236}">
                <a16:creationId xmlns:a16="http://schemas.microsoft.com/office/drawing/2014/main" id="{FF805B78-5BAB-3CB0-1D64-D254E98A208B}"/>
              </a:ext>
            </a:extLst>
          </p:cNvPr>
          <p:cNvPicPr>
            <a:picLocks noChangeAspect="1"/>
          </p:cNvPicPr>
          <p:nvPr/>
        </p:nvPicPr>
        <p:blipFill>
          <a:blip r:embed="rId3"/>
          <a:stretch>
            <a:fillRect/>
          </a:stretch>
        </p:blipFill>
        <p:spPr>
          <a:xfrm>
            <a:off x="2915816" y="699542"/>
            <a:ext cx="6149011" cy="3966288"/>
          </a:xfrm>
          <a:prstGeom prst="rect">
            <a:avLst/>
          </a:prstGeom>
        </p:spPr>
      </p:pic>
    </p:spTree>
    <p:extLst>
      <p:ext uri="{BB962C8B-B14F-4D97-AF65-F5344CB8AC3E}">
        <p14:creationId xmlns:p14="http://schemas.microsoft.com/office/powerpoint/2010/main" val="721623682"/>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b="1" dirty="0">
                <a:sym typeface="+mn-ea"/>
              </a:rPr>
              <a:t>小作业</a:t>
            </a:r>
            <a:endParaRPr lang="en-US" altLang="zh-CN" b="1" dirty="0"/>
          </a:p>
        </p:txBody>
      </p:sp>
      <p:sp>
        <p:nvSpPr>
          <p:cNvPr id="10" name="文本框 6"/>
          <p:cNvSpPr txBox="1"/>
          <p:nvPr/>
        </p:nvSpPr>
        <p:spPr>
          <a:xfrm>
            <a:off x="147978" y="932885"/>
            <a:ext cx="6700253"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en-US" altLang="zh-CN" sz="1400" b="1" dirty="0">
                <a:solidFill>
                  <a:schemeClr val="bg1"/>
                </a:solidFill>
              </a:rPr>
              <a:t>2</a:t>
            </a:r>
            <a:r>
              <a:rPr lang="zh-CN" altLang="en-US" sz="1400" b="1" dirty="0">
                <a:solidFill>
                  <a:schemeClr val="bg1"/>
                </a:solidFill>
              </a:rPr>
              <a:t>、路由传参</a:t>
            </a:r>
          </a:p>
        </p:txBody>
      </p:sp>
      <p:pic>
        <p:nvPicPr>
          <p:cNvPr id="14" name="对象 8"/>
          <p:cNvPicPr/>
          <p:nvPr/>
        </p:nvPicPr>
        <p:blipFill>
          <a:blip r:embed="rId3"/>
          <a:stretch>
            <a:fillRect/>
          </a:stretch>
        </p:blipFill>
        <p:spPr>
          <a:xfrm>
            <a:off x="486047" y="1956299"/>
            <a:ext cx="3343910" cy="2244725"/>
          </a:xfrm>
        </p:spPr>
      </p:pic>
      <p:pic>
        <p:nvPicPr>
          <p:cNvPr id="16" name="对象 11"/>
          <p:cNvPicPr/>
          <p:nvPr/>
        </p:nvPicPr>
        <p:blipFill>
          <a:blip r:embed="rId4"/>
          <a:stretch>
            <a:fillRect/>
          </a:stretch>
        </p:blipFill>
        <p:spPr>
          <a:xfrm>
            <a:off x="4209052" y="1956299"/>
            <a:ext cx="4144010" cy="3321685"/>
          </a:xfrm>
        </p:spPr>
      </p:pic>
      <p:sp>
        <p:nvSpPr>
          <p:cNvPr id="18" name="矩形 17"/>
          <p:cNvSpPr>
            <a:spLocks noChangeArrowheads="1"/>
          </p:cNvSpPr>
          <p:nvPr/>
        </p:nvSpPr>
        <p:spPr bwMode="auto">
          <a:xfrm>
            <a:off x="395017" y="555357"/>
            <a:ext cx="8353966" cy="353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fontAlgn="auto">
              <a:lnSpc>
                <a:spcPct val="150000"/>
              </a:lnSpc>
              <a:spcBef>
                <a:spcPct val="0"/>
              </a:spcBef>
              <a:buNone/>
            </a:pPr>
            <a:r>
              <a:rPr kumimoji="1" lang="zh-CN" altLang="en-US" sz="1400" dirty="0">
                <a:solidFill>
                  <a:srgbClr val="203260"/>
                </a:solidFill>
                <a:latin typeface="Arial"/>
                <a:cs typeface="Arial"/>
                <a:sym typeface="微软雅黑" panose="020B0503020204020204" pitchFamily="34" charset="-122"/>
              </a:rPr>
              <a:t>根据课程实操内容，调整页面样式，实现论坛帖子评论回复功能</a:t>
            </a:r>
          </a:p>
        </p:txBody>
      </p:sp>
      <p:pic>
        <p:nvPicPr>
          <p:cNvPr id="3" name="图片 2">
            <a:extLst>
              <a:ext uri="{FF2B5EF4-FFF2-40B4-BE49-F238E27FC236}">
                <a16:creationId xmlns:a16="http://schemas.microsoft.com/office/drawing/2014/main" id="{0CC157AE-7B07-0559-D04D-11F838A418E7}"/>
              </a:ext>
            </a:extLst>
          </p:cNvPr>
          <p:cNvPicPr>
            <a:picLocks noChangeAspect="1"/>
          </p:cNvPicPr>
          <p:nvPr/>
        </p:nvPicPr>
        <p:blipFill>
          <a:blip r:embed="rId5"/>
          <a:stretch>
            <a:fillRect/>
          </a:stretch>
        </p:blipFill>
        <p:spPr>
          <a:xfrm>
            <a:off x="426343" y="1057586"/>
            <a:ext cx="6596533" cy="3700027"/>
          </a:xfrm>
          <a:prstGeom prst="rect">
            <a:avLst/>
          </a:prstGeom>
        </p:spPr>
      </p:pic>
    </p:spTree>
    <p:extLst>
      <p:ext uri="{BB962C8B-B14F-4D97-AF65-F5344CB8AC3E}">
        <p14:creationId xmlns:p14="http://schemas.microsoft.com/office/powerpoint/2010/main" val="221609256"/>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蓝鲸可视化开发平台 </a:t>
            </a:r>
            <a:r>
              <a:rPr lang="en-US" altLang="zh-CN" dirty="0"/>
              <a:t>—— </a:t>
            </a:r>
            <a:r>
              <a:rPr lang="zh-CN" altLang="en-US" dirty="0"/>
              <a:t>一键部署</a:t>
            </a:r>
          </a:p>
        </p:txBody>
      </p:sp>
      <p:pic>
        <p:nvPicPr>
          <p:cNvPr id="4" name="图片 3">
            <a:extLst>
              <a:ext uri="{FF2B5EF4-FFF2-40B4-BE49-F238E27FC236}">
                <a16:creationId xmlns:a16="http://schemas.microsoft.com/office/drawing/2014/main" id="{93B98E23-AF20-B049-8A27-DE11F85275A4}"/>
              </a:ext>
            </a:extLst>
          </p:cNvPr>
          <p:cNvPicPr>
            <a:picLocks noChangeAspect="1"/>
          </p:cNvPicPr>
          <p:nvPr/>
        </p:nvPicPr>
        <p:blipFill rotWithShape="1">
          <a:blip r:embed="rId2"/>
          <a:srcRect r="22820"/>
          <a:stretch/>
        </p:blipFill>
        <p:spPr>
          <a:xfrm>
            <a:off x="2915816" y="964134"/>
            <a:ext cx="6080479" cy="3191792"/>
          </a:xfrm>
          <a:prstGeom prst="rect">
            <a:avLst/>
          </a:prstGeom>
        </p:spPr>
      </p:pic>
      <p:sp>
        <p:nvSpPr>
          <p:cNvPr id="6" name="文本框 5">
            <a:extLst>
              <a:ext uri="{FF2B5EF4-FFF2-40B4-BE49-F238E27FC236}">
                <a16:creationId xmlns:a16="http://schemas.microsoft.com/office/drawing/2014/main" id="{AE0CA5F9-B885-2C4E-B971-347C7A0ED3E9}"/>
              </a:ext>
            </a:extLst>
          </p:cNvPr>
          <p:cNvSpPr txBox="1"/>
          <p:nvPr/>
        </p:nvSpPr>
        <p:spPr>
          <a:xfrm>
            <a:off x="323528" y="1203598"/>
            <a:ext cx="2448272" cy="2413225"/>
          </a:xfrm>
          <a:prstGeom prst="rect">
            <a:avLst/>
          </a:prstGeom>
          <a:noFill/>
        </p:spPr>
        <p:txBody>
          <a:bodyPr wrap="square" rtlCol="0">
            <a:spAutoFit/>
          </a:bodyPr>
          <a:lstStyle/>
          <a:p>
            <a:pPr marL="285750" indent="-285750">
              <a:lnSpc>
                <a:spcPct val="200000"/>
              </a:lnSpc>
              <a:buFont typeface="Wingdings" panose="05000000000000000000" pitchFamily="2" charset="2"/>
              <a:buChar char="l"/>
            </a:pPr>
            <a:r>
              <a:rPr lang="zh-CN" altLang="en-US" sz="1100" dirty="0">
                <a:latin typeface="+mn-ea"/>
              </a:rPr>
              <a:t>发布管理 </a:t>
            </a:r>
            <a:r>
              <a:rPr lang="en-US" altLang="zh-CN" sz="1100" dirty="0">
                <a:latin typeface="+mn-ea"/>
              </a:rPr>
              <a:t> =&gt;   </a:t>
            </a:r>
            <a:r>
              <a:rPr lang="zh-CN" altLang="en-US" sz="1100" dirty="0">
                <a:latin typeface="+mn-ea"/>
              </a:rPr>
              <a:t>发布部署</a:t>
            </a:r>
            <a:endParaRPr lang="en-US" altLang="zh-CN" sz="1100" dirty="0">
              <a:latin typeface="+mn-ea"/>
            </a:endParaRPr>
          </a:p>
          <a:p>
            <a:pPr marL="285750" indent="-285750">
              <a:lnSpc>
                <a:spcPct val="200000"/>
              </a:lnSpc>
              <a:buFont typeface="Wingdings" panose="05000000000000000000" pitchFamily="2" charset="2"/>
              <a:buChar char="l"/>
            </a:pPr>
            <a:r>
              <a:rPr lang="zh-CN" altLang="en-US" sz="1100" dirty="0">
                <a:latin typeface="+mn-ea"/>
              </a:rPr>
              <a:t>提供预发布</a:t>
            </a:r>
            <a:r>
              <a:rPr lang="en-US" altLang="zh-CN" sz="1100" dirty="0">
                <a:latin typeface="+mn-ea"/>
              </a:rPr>
              <a:t>/</a:t>
            </a:r>
            <a:r>
              <a:rPr lang="zh-CN" altLang="en-US" sz="1100" dirty="0">
                <a:latin typeface="+mn-ea"/>
              </a:rPr>
              <a:t>生产环境部署管理</a:t>
            </a:r>
            <a:endParaRPr lang="en-US" altLang="zh-CN" sz="1100" dirty="0">
              <a:latin typeface="+mn-ea"/>
            </a:endParaRPr>
          </a:p>
          <a:p>
            <a:pPr marL="285750" indent="-285750">
              <a:lnSpc>
                <a:spcPct val="200000"/>
              </a:lnSpc>
              <a:buFont typeface="Wingdings" panose="05000000000000000000" pitchFamily="2" charset="2"/>
              <a:buChar char="l"/>
            </a:pPr>
            <a:r>
              <a:rPr lang="zh-CN" altLang="en-US" sz="1100" dirty="0">
                <a:latin typeface="+mn-ea"/>
              </a:rPr>
              <a:t>可选择对应发布的源码包，也可选择历史部署包</a:t>
            </a:r>
            <a:endParaRPr lang="en-US" altLang="zh-CN" sz="1100" dirty="0">
              <a:latin typeface="+mn-ea"/>
            </a:endParaRPr>
          </a:p>
          <a:p>
            <a:pPr marL="285750" indent="-285750">
              <a:lnSpc>
                <a:spcPct val="200000"/>
              </a:lnSpc>
              <a:buFont typeface="Wingdings" panose="05000000000000000000" pitchFamily="2" charset="2"/>
              <a:buChar char="l"/>
            </a:pPr>
            <a:r>
              <a:rPr lang="zh-CN" altLang="en-US" sz="1100" dirty="0">
                <a:latin typeface="+mn-ea"/>
              </a:rPr>
              <a:t>集成蓝鲸前端开发框架，应用自带登录、日志处理等模块</a:t>
            </a:r>
            <a:endParaRPr lang="en-US" altLang="zh-CN" sz="1100" dirty="0">
              <a:latin typeface="+mn-ea"/>
            </a:endParaRPr>
          </a:p>
          <a:p>
            <a:pPr marL="285750" indent="-285750">
              <a:lnSpc>
                <a:spcPct val="200000"/>
              </a:lnSpc>
              <a:buFont typeface="Wingdings" panose="05000000000000000000" pitchFamily="2" charset="2"/>
              <a:buChar char="l"/>
            </a:pPr>
            <a:r>
              <a:rPr lang="zh-CN" altLang="en-US" sz="1100" dirty="0">
                <a:latin typeface="+mn-ea"/>
              </a:rPr>
              <a:t>支持下架功能</a:t>
            </a:r>
          </a:p>
        </p:txBody>
      </p:sp>
    </p:spTree>
    <p:extLst>
      <p:ext uri="{BB962C8B-B14F-4D97-AF65-F5344CB8AC3E}">
        <p14:creationId xmlns:p14="http://schemas.microsoft.com/office/powerpoint/2010/main" val="3838619441"/>
      </p:ext>
    </p:extLst>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20" name="图片 19" descr="素材 - 副本"/>
          <p:cNvPicPr>
            <a:picLocks noChangeAspect="1"/>
          </p:cNvPicPr>
          <p:nvPr/>
        </p:nvPicPr>
        <p:blipFill>
          <a:blip r:embed="rId4"/>
          <a:stretch>
            <a:fillRect/>
          </a:stretch>
        </p:blipFill>
        <p:spPr>
          <a:xfrm>
            <a:off x="3526791" y="602615"/>
            <a:ext cx="1947545" cy="396240"/>
          </a:xfrm>
          <a:prstGeom prst="rect">
            <a:avLst/>
          </a:prstGeom>
        </p:spPr>
      </p:pic>
      <p:sp>
        <p:nvSpPr>
          <p:cNvPr id="2" name="矩形 1"/>
          <p:cNvSpPr/>
          <p:nvPr/>
        </p:nvSpPr>
        <p:spPr>
          <a:xfrm>
            <a:off x="2286426" y="1418452"/>
            <a:ext cx="2160240" cy="2664296"/>
          </a:xfrm>
          <a:prstGeom prst="rect">
            <a:avLst/>
          </a:prstGeom>
          <a:solidFill>
            <a:schemeClr val="bg1">
              <a:alpha val="5000"/>
            </a:schemeClr>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defTabSz="914378"/>
            <a:endParaRPr lang="zh-CN" altLang="en-US" dirty="0">
              <a:solidFill>
                <a:prstClr val="black"/>
              </a:solidFill>
              <a:latin typeface="Arial"/>
              <a:ea typeface="微软雅黑"/>
            </a:endParaRPr>
          </a:p>
        </p:txBody>
      </p:sp>
      <p:sp>
        <p:nvSpPr>
          <p:cNvPr id="10" name="圆角矩形 9"/>
          <p:cNvSpPr/>
          <p:nvPr/>
        </p:nvSpPr>
        <p:spPr>
          <a:xfrm>
            <a:off x="2466447" y="3623874"/>
            <a:ext cx="1800200" cy="264418"/>
          </a:xfrm>
          <a:prstGeom prst="roundRect">
            <a:avLst/>
          </a:prstGeom>
          <a:no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defTabSz="914378"/>
            <a:r>
              <a:rPr lang="zh-CN" altLang="en-US" sz="1400" b="1" dirty="0">
                <a:solidFill>
                  <a:prstClr val="white"/>
                </a:solidFill>
                <a:latin typeface="微软雅黑"/>
                <a:ea typeface="微软雅黑"/>
              </a:rPr>
              <a:t>官方微信公众号</a:t>
            </a:r>
          </a:p>
        </p:txBody>
      </p:sp>
      <p:grpSp>
        <p:nvGrpSpPr>
          <p:cNvPr id="5" name="组合 4"/>
          <p:cNvGrpSpPr/>
          <p:nvPr/>
        </p:nvGrpSpPr>
        <p:grpSpPr>
          <a:xfrm>
            <a:off x="2457732" y="1543797"/>
            <a:ext cx="1890504" cy="1885622"/>
            <a:chOff x="6719039" y="1429812"/>
            <a:chExt cx="1890504" cy="1885621"/>
          </a:xfrm>
        </p:grpSpPr>
        <p:sp>
          <p:nvSpPr>
            <p:cNvPr id="17" name="矩形 16"/>
            <p:cNvSpPr/>
            <p:nvPr/>
          </p:nvSpPr>
          <p:spPr>
            <a:xfrm>
              <a:off x="6719039" y="1429812"/>
              <a:ext cx="1890504" cy="1885621"/>
            </a:xfrm>
            <a:prstGeom prst="rect">
              <a:avLst/>
            </a:prstGeom>
            <a:solidFill>
              <a:srgbClr val="FFFFFF"/>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defTabSz="914378"/>
              <a:endParaRPr lang="zh-CN" altLang="en-US">
                <a:solidFill>
                  <a:prstClr val="black"/>
                </a:solidFill>
                <a:latin typeface="Arial"/>
                <a:ea typeface="微软雅黑"/>
              </a:endParaRPr>
            </a:p>
          </p:txBody>
        </p:sp>
        <p:pic>
          <p:nvPicPr>
            <p:cNvPr id="9" name="图片 8"/>
            <p:cNvPicPr>
              <a:picLocks noChangeAspect="1"/>
            </p:cNvPicPr>
            <p:nvPr/>
          </p:nvPicPr>
          <p:blipFill rotWithShape="1">
            <a:blip r:embed="rId5" cstate="print">
              <a:extLst>
                <a:ext uri="{28A0092B-C50C-407E-A947-70E740481C1C}">
                  <a14:useLocalDpi xmlns:a14="http://schemas.microsoft.com/office/drawing/2010/main" val="0"/>
                </a:ext>
              </a:extLst>
            </a:blip>
            <a:srcRect l="3785" t="5351" r="5352" b="3786"/>
            <a:stretch>
              <a:fillRect/>
            </a:stretch>
          </p:blipFill>
          <p:spPr>
            <a:xfrm>
              <a:off x="6750536" y="1480406"/>
              <a:ext cx="1800200" cy="1800200"/>
            </a:xfrm>
            <a:prstGeom prst="rect">
              <a:avLst/>
            </a:prstGeom>
          </p:spPr>
        </p:pic>
      </p:grpSp>
      <p:pic>
        <p:nvPicPr>
          <p:cNvPr id="13" name="图片 12">
            <a:extLst>
              <a:ext uri="{FF2B5EF4-FFF2-40B4-BE49-F238E27FC236}">
                <a16:creationId xmlns:a16="http://schemas.microsoft.com/office/drawing/2014/main" id="{69330852-3D64-D349-9752-E6B83CB6BE88}"/>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5163" t="7565" r="4640" b="27760"/>
          <a:stretch/>
        </p:blipFill>
        <p:spPr>
          <a:xfrm>
            <a:off x="4977908" y="1543797"/>
            <a:ext cx="1918995" cy="1885622"/>
          </a:xfrm>
          <a:prstGeom prst="rect">
            <a:avLst/>
          </a:prstGeom>
        </p:spPr>
      </p:pic>
      <p:sp>
        <p:nvSpPr>
          <p:cNvPr id="26" name="圆角矩形 25">
            <a:extLst>
              <a:ext uri="{FF2B5EF4-FFF2-40B4-BE49-F238E27FC236}">
                <a16:creationId xmlns:a16="http://schemas.microsoft.com/office/drawing/2014/main" id="{D6475C64-85A3-2840-9889-F53D0400C034}"/>
              </a:ext>
            </a:extLst>
          </p:cNvPr>
          <p:cNvSpPr/>
          <p:nvPr/>
        </p:nvSpPr>
        <p:spPr>
          <a:xfrm>
            <a:off x="5037306" y="3623874"/>
            <a:ext cx="1800200" cy="264418"/>
          </a:xfrm>
          <a:prstGeom prst="roundRect">
            <a:avLst/>
          </a:prstGeom>
          <a:no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defTabSz="914378"/>
            <a:r>
              <a:rPr lang="zh-CN" altLang="en-US" sz="1400" b="1" dirty="0">
                <a:solidFill>
                  <a:prstClr val="white"/>
                </a:solidFill>
                <a:latin typeface="微软雅黑"/>
                <a:ea typeface="微软雅黑"/>
              </a:rPr>
              <a:t>蓝鲸高校培训群</a:t>
            </a:r>
          </a:p>
        </p:txBody>
      </p:sp>
      <p:sp>
        <p:nvSpPr>
          <p:cNvPr id="27" name="矩形 26">
            <a:extLst>
              <a:ext uri="{FF2B5EF4-FFF2-40B4-BE49-F238E27FC236}">
                <a16:creationId xmlns:a16="http://schemas.microsoft.com/office/drawing/2014/main" id="{C1A74956-F296-F147-B7C2-890031407D03}"/>
              </a:ext>
            </a:extLst>
          </p:cNvPr>
          <p:cNvSpPr/>
          <p:nvPr/>
        </p:nvSpPr>
        <p:spPr>
          <a:xfrm>
            <a:off x="4857285" y="1421977"/>
            <a:ext cx="2160240" cy="2664296"/>
          </a:xfrm>
          <a:prstGeom prst="rect">
            <a:avLst/>
          </a:prstGeom>
          <a:solidFill>
            <a:schemeClr val="bg1">
              <a:alpha val="5000"/>
            </a:schemeClr>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defTabSz="914378"/>
            <a:endParaRPr lang="zh-CN" altLang="en-US" dirty="0">
              <a:solidFill>
                <a:prstClr val="black"/>
              </a:solidFill>
              <a:latin typeface="Arial"/>
              <a:ea typeface="微软雅黑"/>
            </a:endParaRPr>
          </a:p>
        </p:txBody>
      </p:sp>
      <p:sp>
        <p:nvSpPr>
          <p:cNvPr id="3" name="文本框 2">
            <a:extLst>
              <a:ext uri="{FF2B5EF4-FFF2-40B4-BE49-F238E27FC236}">
                <a16:creationId xmlns:a16="http://schemas.microsoft.com/office/drawing/2014/main" id="{9B2AFBC1-B244-2845-B248-CB4F7E7EAE13}"/>
              </a:ext>
            </a:extLst>
          </p:cNvPr>
          <p:cNvSpPr txBox="1"/>
          <p:nvPr/>
        </p:nvSpPr>
        <p:spPr>
          <a:xfrm>
            <a:off x="1835696" y="4400704"/>
            <a:ext cx="5786806" cy="507831"/>
          </a:xfrm>
          <a:prstGeom prst="rect">
            <a:avLst/>
          </a:prstGeom>
          <a:noFill/>
        </p:spPr>
        <p:txBody>
          <a:bodyPr wrap="square" rtlCol="0">
            <a:spAutoFit/>
          </a:bodyPr>
          <a:lstStyle/>
          <a:p>
            <a:r>
              <a:rPr kumimoji="1" lang="zh-CN" altLang="en-US" sz="1350" dirty="0">
                <a:solidFill>
                  <a:schemeClr val="bg1"/>
                </a:solidFill>
              </a:rPr>
              <a:t>作业实战手册</a:t>
            </a:r>
            <a:r>
              <a:rPr kumimoji="1" lang="en-US" altLang="zh-CN" sz="1350" dirty="0">
                <a:solidFill>
                  <a:schemeClr val="bg1"/>
                </a:solidFill>
              </a:rPr>
              <a:t>&amp;</a:t>
            </a:r>
            <a:r>
              <a:rPr kumimoji="1" lang="zh-CN" altLang="en-US" sz="1350" dirty="0">
                <a:solidFill>
                  <a:schemeClr val="bg1"/>
                </a:solidFill>
              </a:rPr>
              <a:t>作业提交方式：</a:t>
            </a:r>
            <a:r>
              <a:rPr lang="en" altLang="zh-CN" sz="1350" u="sng" dirty="0">
                <a:solidFill>
                  <a:schemeClr val="bg1"/>
                </a:solidFill>
              </a:rPr>
              <a:t>https://gitee.com/bk_saas/homework_guide/blob/master/</a:t>
            </a:r>
            <a:endParaRPr kumimoji="1" lang="zh-CN" altLang="en-US" sz="1350" dirty="0"/>
          </a:p>
        </p:txBody>
      </p:sp>
    </p:spTree>
    <p:extLst>
      <p:ext uri="{BB962C8B-B14F-4D97-AF65-F5344CB8AC3E}">
        <p14:creationId xmlns:p14="http://schemas.microsoft.com/office/powerpoint/2010/main" val="665562522"/>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蓝鲸可视化开发平台 </a:t>
            </a:r>
            <a:r>
              <a:rPr lang="en-US" altLang="zh-CN" dirty="0"/>
              <a:t>—— </a:t>
            </a:r>
            <a:r>
              <a:rPr lang="zh-CN" altLang="en-US" dirty="0"/>
              <a:t>一键部署</a:t>
            </a:r>
          </a:p>
        </p:txBody>
      </p:sp>
      <p:sp>
        <p:nvSpPr>
          <p:cNvPr id="6" name="文本框 5">
            <a:extLst>
              <a:ext uri="{FF2B5EF4-FFF2-40B4-BE49-F238E27FC236}">
                <a16:creationId xmlns:a16="http://schemas.microsoft.com/office/drawing/2014/main" id="{AE0CA5F9-B885-2C4E-B971-347C7A0ED3E9}"/>
              </a:ext>
            </a:extLst>
          </p:cNvPr>
          <p:cNvSpPr txBox="1"/>
          <p:nvPr/>
        </p:nvSpPr>
        <p:spPr>
          <a:xfrm>
            <a:off x="323528" y="1491630"/>
            <a:ext cx="2448272" cy="1736116"/>
          </a:xfrm>
          <a:prstGeom prst="rect">
            <a:avLst/>
          </a:prstGeom>
          <a:noFill/>
        </p:spPr>
        <p:txBody>
          <a:bodyPr wrap="square" rtlCol="0">
            <a:spAutoFit/>
          </a:bodyPr>
          <a:lstStyle/>
          <a:p>
            <a:pPr marL="285750" indent="-285750">
              <a:lnSpc>
                <a:spcPct val="200000"/>
              </a:lnSpc>
              <a:buFont typeface="Wingdings" panose="05000000000000000000" pitchFamily="2" charset="2"/>
              <a:buChar char="l"/>
            </a:pPr>
            <a:r>
              <a:rPr lang="zh-CN" altLang="en-US" sz="1100" dirty="0">
                <a:latin typeface="+mn-ea"/>
              </a:rPr>
              <a:t>选择历史部署包</a:t>
            </a:r>
            <a:endParaRPr lang="en-US" altLang="zh-CN" sz="1100" dirty="0">
              <a:latin typeface="+mn-ea"/>
            </a:endParaRPr>
          </a:p>
          <a:p>
            <a:pPr marL="285750" indent="-285750">
              <a:lnSpc>
                <a:spcPct val="200000"/>
              </a:lnSpc>
              <a:buFont typeface="Wingdings" panose="05000000000000000000" pitchFamily="2" charset="2"/>
              <a:buChar char="l"/>
            </a:pPr>
            <a:r>
              <a:rPr lang="zh-CN" altLang="en-US" sz="1100" dirty="0">
                <a:latin typeface="+mn-ea"/>
              </a:rPr>
              <a:t>选择对应的历史部署版号</a:t>
            </a:r>
            <a:endParaRPr lang="en-US" altLang="zh-CN" sz="1100" dirty="0">
              <a:latin typeface="+mn-ea"/>
            </a:endParaRPr>
          </a:p>
          <a:p>
            <a:pPr marL="285750" indent="-285750">
              <a:lnSpc>
                <a:spcPct val="200000"/>
              </a:lnSpc>
              <a:buFont typeface="Wingdings" panose="05000000000000000000" pitchFamily="2" charset="2"/>
              <a:buChar char="l"/>
            </a:pPr>
            <a:r>
              <a:rPr lang="zh-CN" altLang="en-US" sz="1100" dirty="0">
                <a:latin typeface="+mn-ea"/>
              </a:rPr>
              <a:t>点击部署，部署成功就可以访问对应的历史版本，一般可用于项目代码回滚</a:t>
            </a:r>
          </a:p>
        </p:txBody>
      </p:sp>
      <p:pic>
        <p:nvPicPr>
          <p:cNvPr id="5" name="图片 4">
            <a:extLst>
              <a:ext uri="{FF2B5EF4-FFF2-40B4-BE49-F238E27FC236}">
                <a16:creationId xmlns:a16="http://schemas.microsoft.com/office/drawing/2014/main" id="{C372345A-4773-E642-A233-D6D8968D80F1}"/>
              </a:ext>
            </a:extLst>
          </p:cNvPr>
          <p:cNvPicPr>
            <a:picLocks noChangeAspect="1"/>
          </p:cNvPicPr>
          <p:nvPr/>
        </p:nvPicPr>
        <p:blipFill>
          <a:blip r:embed="rId2"/>
          <a:stretch>
            <a:fillRect/>
          </a:stretch>
        </p:blipFill>
        <p:spPr>
          <a:xfrm>
            <a:off x="2995941" y="1059582"/>
            <a:ext cx="5982159" cy="2887939"/>
          </a:xfrm>
          <a:prstGeom prst="rect">
            <a:avLst/>
          </a:prstGeom>
        </p:spPr>
      </p:pic>
    </p:spTree>
    <p:extLst>
      <p:ext uri="{BB962C8B-B14F-4D97-AF65-F5344CB8AC3E}">
        <p14:creationId xmlns:p14="http://schemas.microsoft.com/office/powerpoint/2010/main" val="1749183945"/>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蓝鲸可视化开发平台 </a:t>
            </a:r>
            <a:r>
              <a:rPr lang="en-US" altLang="zh-CN" dirty="0"/>
              <a:t>—— </a:t>
            </a:r>
            <a:r>
              <a:rPr lang="zh-CN" altLang="en-US" dirty="0"/>
              <a:t>一键部署</a:t>
            </a:r>
          </a:p>
        </p:txBody>
      </p:sp>
      <p:sp>
        <p:nvSpPr>
          <p:cNvPr id="6" name="文本框 5">
            <a:extLst>
              <a:ext uri="{FF2B5EF4-FFF2-40B4-BE49-F238E27FC236}">
                <a16:creationId xmlns:a16="http://schemas.microsoft.com/office/drawing/2014/main" id="{AE0CA5F9-B885-2C4E-B971-347C7A0ED3E9}"/>
              </a:ext>
            </a:extLst>
          </p:cNvPr>
          <p:cNvSpPr txBox="1"/>
          <p:nvPr/>
        </p:nvSpPr>
        <p:spPr>
          <a:xfrm>
            <a:off x="611560" y="4340846"/>
            <a:ext cx="2448272" cy="381964"/>
          </a:xfrm>
          <a:prstGeom prst="rect">
            <a:avLst/>
          </a:prstGeom>
          <a:noFill/>
        </p:spPr>
        <p:txBody>
          <a:bodyPr wrap="square" rtlCol="0">
            <a:spAutoFit/>
          </a:bodyPr>
          <a:lstStyle/>
          <a:p>
            <a:pPr>
              <a:lnSpc>
                <a:spcPct val="200000"/>
              </a:lnSpc>
            </a:pPr>
            <a:r>
              <a:rPr lang="zh-CN" altLang="en-US" sz="1100" b="1" dirty="0">
                <a:latin typeface="+mn-ea"/>
              </a:rPr>
              <a:t>点击当前发布的部署版本访问页面</a:t>
            </a:r>
          </a:p>
        </p:txBody>
      </p:sp>
      <p:pic>
        <p:nvPicPr>
          <p:cNvPr id="7" name="图片 6">
            <a:extLst>
              <a:ext uri="{FF2B5EF4-FFF2-40B4-BE49-F238E27FC236}">
                <a16:creationId xmlns:a16="http://schemas.microsoft.com/office/drawing/2014/main" id="{1DC556E6-7C0C-3849-9D75-DB0A7ACDC010}"/>
              </a:ext>
            </a:extLst>
          </p:cNvPr>
          <p:cNvPicPr>
            <a:picLocks noChangeAspect="1"/>
          </p:cNvPicPr>
          <p:nvPr/>
        </p:nvPicPr>
        <p:blipFill rotWithShape="1">
          <a:blip r:embed="rId2"/>
          <a:srcRect r="3538"/>
          <a:stretch/>
        </p:blipFill>
        <p:spPr>
          <a:xfrm>
            <a:off x="611560" y="627534"/>
            <a:ext cx="7061438" cy="3610800"/>
          </a:xfrm>
          <a:prstGeom prst="rect">
            <a:avLst/>
          </a:prstGeom>
        </p:spPr>
      </p:pic>
    </p:spTree>
    <p:extLst>
      <p:ext uri="{BB962C8B-B14F-4D97-AF65-F5344CB8AC3E}">
        <p14:creationId xmlns:p14="http://schemas.microsoft.com/office/powerpoint/2010/main" val="28844146"/>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685794" y="2020393"/>
            <a:ext cx="8062670" cy="1102714"/>
          </a:xfrm>
        </p:spPr>
        <p:txBody>
          <a:bodyPr>
            <a:normAutofit fontScale="90000"/>
          </a:bodyPr>
          <a:lstStyle/>
          <a:p>
            <a:br>
              <a:rPr kumimoji="1" lang="en-US" altLang="zh-CN" sz="3200" dirty="0">
                <a:latin typeface="+mn-ea"/>
                <a:ea typeface="+mn-ea"/>
              </a:rPr>
            </a:br>
            <a:r>
              <a:rPr kumimoji="1" lang="zh-CN" altLang="en-US" sz="3200" dirty="0">
                <a:latin typeface="+mn-ea"/>
                <a:ea typeface="+mn-ea"/>
              </a:rPr>
              <a:t>蓝鲸可视化开发（</a:t>
            </a:r>
            <a:r>
              <a:rPr kumimoji="1" lang="en-US" altLang="zh-CN" sz="3200" dirty="0" err="1">
                <a:latin typeface="+mn-ea"/>
                <a:ea typeface="+mn-ea"/>
              </a:rPr>
              <a:t>LessCode</a:t>
            </a:r>
            <a:r>
              <a:rPr kumimoji="1" lang="zh-CN" altLang="en-US" sz="3200" dirty="0">
                <a:latin typeface="+mn-ea"/>
                <a:ea typeface="+mn-ea"/>
              </a:rPr>
              <a:t>）平台源码结构讲解</a:t>
            </a:r>
            <a:br>
              <a:rPr kumimoji="1" lang="en-US" altLang="zh-CN" sz="3200" dirty="0">
                <a:latin typeface="+mn-ea"/>
                <a:ea typeface="+mn-ea"/>
              </a:rPr>
            </a:br>
            <a:br>
              <a:rPr kumimoji="1" lang="en-US" altLang="zh-CN" sz="3200" dirty="0">
                <a:latin typeface="+mn-ea"/>
                <a:ea typeface="+mn-ea"/>
              </a:rPr>
            </a:br>
            <a:endParaRPr kumimoji="1" lang="zh-CN" altLang="en-US" sz="3200" dirty="0">
              <a:latin typeface="+mn-ea"/>
              <a:ea typeface="+mn-ea"/>
            </a:endParaRPr>
          </a:p>
        </p:txBody>
      </p:sp>
    </p:spTree>
    <p:extLst>
      <p:ext uri="{BB962C8B-B14F-4D97-AF65-F5344CB8AC3E}">
        <p14:creationId xmlns:p14="http://schemas.microsoft.com/office/powerpoint/2010/main" val="1104759390"/>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蓝鲸可视化开发平台 </a:t>
            </a:r>
            <a:r>
              <a:rPr lang="en-US" altLang="zh-CN" dirty="0"/>
              <a:t>—— </a:t>
            </a:r>
            <a:r>
              <a:rPr lang="zh-CN" altLang="en-US" dirty="0"/>
              <a:t>二次开发能力</a:t>
            </a:r>
          </a:p>
        </p:txBody>
      </p:sp>
      <p:sp>
        <p:nvSpPr>
          <p:cNvPr id="5" name="文本框 4"/>
          <p:cNvSpPr txBox="1"/>
          <p:nvPr/>
        </p:nvSpPr>
        <p:spPr>
          <a:xfrm>
            <a:off x="217749" y="1780686"/>
            <a:ext cx="2770076" cy="1059008"/>
          </a:xfrm>
          <a:prstGeom prst="rect">
            <a:avLst/>
          </a:prstGeom>
          <a:noFill/>
        </p:spPr>
        <p:txBody>
          <a:bodyPr wrap="square" rtlCol="0">
            <a:spAutoFit/>
          </a:bodyPr>
          <a:lstStyle/>
          <a:p>
            <a:pPr marL="285750" indent="-285750">
              <a:lnSpc>
                <a:spcPct val="200000"/>
              </a:lnSpc>
              <a:buFont typeface="Wingdings" panose="05000000000000000000" pitchFamily="2" charset="2"/>
              <a:buChar char="l"/>
            </a:pPr>
            <a:r>
              <a:rPr lang="zh-CN" altLang="en-US" sz="1100" dirty="0">
                <a:latin typeface="+mn-ea"/>
              </a:rPr>
              <a:t>支持下载单页面源码进行二次开发</a:t>
            </a:r>
            <a:endParaRPr lang="en-US" altLang="zh-CN" sz="1100" dirty="0">
              <a:latin typeface="+mn-ea"/>
            </a:endParaRPr>
          </a:p>
          <a:p>
            <a:pPr marL="285750" indent="-285750">
              <a:lnSpc>
                <a:spcPct val="200000"/>
              </a:lnSpc>
              <a:buFont typeface="Wingdings" panose="05000000000000000000" pitchFamily="2" charset="2"/>
              <a:buChar char="l"/>
            </a:pPr>
            <a:r>
              <a:rPr lang="zh-CN" altLang="en-US" sz="1100" dirty="0">
                <a:latin typeface="+mn-ea"/>
              </a:rPr>
              <a:t>支持下载应用工程完整源码进行二次开发</a:t>
            </a:r>
            <a:endParaRPr lang="en-US" altLang="zh-CN" sz="1100" dirty="0">
              <a:latin typeface="+mn-ea"/>
            </a:endParaRPr>
          </a:p>
        </p:txBody>
      </p:sp>
      <p:pic>
        <p:nvPicPr>
          <p:cNvPr id="3" name="图片 2"/>
          <p:cNvPicPr>
            <a:picLocks noChangeAspect="1"/>
          </p:cNvPicPr>
          <p:nvPr/>
        </p:nvPicPr>
        <p:blipFill>
          <a:blip r:embed="rId2"/>
          <a:stretch>
            <a:fillRect/>
          </a:stretch>
        </p:blipFill>
        <p:spPr>
          <a:xfrm>
            <a:off x="3131840" y="1059582"/>
            <a:ext cx="5686597" cy="2880320"/>
          </a:xfrm>
          <a:prstGeom prst="rect">
            <a:avLst/>
          </a:prstGeom>
        </p:spPr>
      </p:pic>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蓝鲸可视化开发平台 </a:t>
            </a:r>
            <a:r>
              <a:rPr lang="en-US" altLang="zh-CN" dirty="0"/>
              <a:t>—— </a:t>
            </a:r>
            <a:r>
              <a:rPr lang="zh-CN" altLang="en-US" dirty="0"/>
              <a:t>单页面源码下载</a:t>
            </a:r>
          </a:p>
        </p:txBody>
      </p:sp>
      <p:sp>
        <p:nvSpPr>
          <p:cNvPr id="9" name="文本框 8">
            <a:extLst>
              <a:ext uri="{FF2B5EF4-FFF2-40B4-BE49-F238E27FC236}">
                <a16:creationId xmlns:a16="http://schemas.microsoft.com/office/drawing/2014/main" id="{F66F97EA-A755-B440-9113-125B74622804}"/>
              </a:ext>
            </a:extLst>
          </p:cNvPr>
          <p:cNvSpPr txBox="1"/>
          <p:nvPr/>
        </p:nvSpPr>
        <p:spPr>
          <a:xfrm>
            <a:off x="365554" y="1707654"/>
            <a:ext cx="2766286" cy="1736116"/>
          </a:xfrm>
          <a:prstGeom prst="rect">
            <a:avLst/>
          </a:prstGeom>
          <a:noFill/>
        </p:spPr>
        <p:txBody>
          <a:bodyPr wrap="square" rtlCol="0">
            <a:spAutoFit/>
          </a:bodyPr>
          <a:lstStyle/>
          <a:p>
            <a:pPr marL="285750" indent="-285750">
              <a:lnSpc>
                <a:spcPct val="200000"/>
              </a:lnSpc>
              <a:buFont typeface="Wingdings" panose="05000000000000000000" pitchFamily="2" charset="2"/>
              <a:buChar char="l"/>
            </a:pPr>
            <a:r>
              <a:rPr lang="zh-CN" altLang="en-US" sz="1100" dirty="0">
                <a:latin typeface="+mn-ea"/>
              </a:rPr>
              <a:t>我的应用  </a:t>
            </a:r>
            <a:r>
              <a:rPr lang="en-US" altLang="zh-CN" sz="1100" dirty="0">
                <a:latin typeface="+mn-ea"/>
              </a:rPr>
              <a:t>=&gt;</a:t>
            </a:r>
            <a:r>
              <a:rPr lang="zh-CN" altLang="en-US" sz="1100" dirty="0">
                <a:latin typeface="+mn-ea"/>
              </a:rPr>
              <a:t>  选择应用进入开发应用</a:t>
            </a:r>
            <a:endParaRPr lang="en-US" altLang="zh-CN" sz="1100" dirty="0">
              <a:latin typeface="+mn-ea"/>
            </a:endParaRPr>
          </a:p>
          <a:p>
            <a:pPr marL="285750" indent="-285750">
              <a:lnSpc>
                <a:spcPct val="200000"/>
              </a:lnSpc>
              <a:buFont typeface="Wingdings" panose="05000000000000000000" pitchFamily="2" charset="2"/>
              <a:buChar char="l"/>
            </a:pPr>
            <a:r>
              <a:rPr lang="zh-CN" altLang="en-US" sz="1100" dirty="0">
                <a:latin typeface="+mn-ea"/>
              </a:rPr>
              <a:t>进入到页面管理</a:t>
            </a:r>
            <a:endParaRPr lang="en-US" altLang="zh-CN" sz="1100" dirty="0">
              <a:latin typeface="+mn-ea"/>
            </a:endParaRPr>
          </a:p>
          <a:p>
            <a:pPr marL="285750" indent="-285750">
              <a:lnSpc>
                <a:spcPct val="200000"/>
              </a:lnSpc>
              <a:buFont typeface="Wingdings" panose="05000000000000000000" pitchFamily="2" charset="2"/>
              <a:buChar char="l"/>
            </a:pPr>
            <a:r>
              <a:rPr lang="zh-CN" altLang="en-US" sz="1100" dirty="0">
                <a:latin typeface="+mn-ea"/>
              </a:rPr>
              <a:t>选择对应的页面，在菜单栏中选中下载源码，即可把对应页面的源码下载到本地</a:t>
            </a:r>
            <a:endParaRPr lang="en-US" altLang="zh-CN" sz="1100" dirty="0">
              <a:latin typeface="+mn-ea"/>
            </a:endParaRPr>
          </a:p>
        </p:txBody>
      </p:sp>
      <p:pic>
        <p:nvPicPr>
          <p:cNvPr id="10" name="图片 9">
            <a:extLst>
              <a:ext uri="{FF2B5EF4-FFF2-40B4-BE49-F238E27FC236}">
                <a16:creationId xmlns:a16="http://schemas.microsoft.com/office/drawing/2014/main" id="{E5098888-BFDB-7944-BAAF-128FD1AF0134}"/>
              </a:ext>
            </a:extLst>
          </p:cNvPr>
          <p:cNvPicPr>
            <a:picLocks noChangeAspect="1"/>
          </p:cNvPicPr>
          <p:nvPr/>
        </p:nvPicPr>
        <p:blipFill rotWithShape="1">
          <a:blip r:embed="rId2"/>
          <a:srcRect r="18897"/>
          <a:stretch/>
        </p:blipFill>
        <p:spPr>
          <a:xfrm>
            <a:off x="3491880" y="915784"/>
            <a:ext cx="5502590" cy="3311931"/>
          </a:xfrm>
          <a:prstGeom prst="rect">
            <a:avLst/>
          </a:prstGeom>
        </p:spPr>
      </p:pic>
    </p:spTree>
    <p:extLst>
      <p:ext uri="{BB962C8B-B14F-4D97-AF65-F5344CB8AC3E}">
        <p14:creationId xmlns:p14="http://schemas.microsoft.com/office/powerpoint/2010/main" val="503193647"/>
      </p:ext>
    </p:extLst>
  </p:cSld>
  <p:clrMapOvr>
    <a:masterClrMapping/>
  </p:clrMapOvr>
  <p:transition spd="med"/>
</p:sld>
</file>

<file path=ppt/tags/tag1.xml><?xml version="1.0" encoding="utf-8"?>
<p:tagLst xmlns:a="http://schemas.openxmlformats.org/drawingml/2006/main" xmlns:r="http://schemas.openxmlformats.org/officeDocument/2006/relationships" xmlns:p="http://schemas.openxmlformats.org/presentationml/2006/main">
  <p:tag name="MH_CONTENTSID" val="788"/>
  <p:tag name="MH_SECTIONID" val="789,790,791,"/>
  <p:tag name="COMMONDATA" val="eyJoZGlkIjoiNWEzN2QzNmVjNjJlZDMyMzc1MDQwZTQ3ZTlmNWQ2YmUifQ=="/>
</p:tagLst>
</file>

<file path=ppt/theme/theme1.xml><?xml version="1.0" encoding="utf-8"?>
<a:theme xmlns:a="http://schemas.openxmlformats.org/drawingml/2006/main" name="1_Office 主题​​">
  <a:themeElements>
    <a:clrScheme name="Office 主题​​">
      <a:dk1>
        <a:srgbClr val="000000"/>
      </a:dk1>
      <a:lt1>
        <a:srgbClr val="FFFFFF"/>
      </a:lt1>
      <a:dk2>
        <a:srgbClr val="778495"/>
      </a:dk2>
      <a:lt2>
        <a:srgbClr val="F0F0F0"/>
      </a:lt2>
      <a:accent1>
        <a:srgbClr val="2057A6"/>
      </a:accent1>
      <a:accent2>
        <a:srgbClr val="1B9BCD"/>
      </a:accent2>
      <a:accent3>
        <a:srgbClr val="75B72A"/>
      </a:accent3>
      <a:accent4>
        <a:srgbClr val="833991"/>
      </a:accent4>
      <a:accent5>
        <a:srgbClr val="727B7A"/>
      </a:accent5>
      <a:accent6>
        <a:srgbClr val="B0AFAF"/>
      </a:accent6>
      <a:hlink>
        <a:srgbClr val="4472C4"/>
      </a:hlink>
      <a:folHlink>
        <a:srgbClr val="BFBFBF"/>
      </a:folHlink>
    </a:clrScheme>
    <a:fontScheme name="Office 主题​​">
      <a:majorFont>
        <a:latin typeface="Calibri"/>
        <a:ea typeface="Calibri"/>
        <a:cs typeface="Calibri"/>
      </a:majorFont>
      <a:minorFont>
        <a:latin typeface="Helvetica"/>
        <a:ea typeface="Helvetica"/>
        <a:cs typeface="Helvetica"/>
      </a:minorFont>
    </a:fontScheme>
    <a:fmtScheme name="Office 主题​​">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945</TotalTime>
  <Words>1997</Words>
  <Application>Microsoft Macintosh PowerPoint</Application>
  <PresentationFormat>全屏显示(16:9)</PresentationFormat>
  <Paragraphs>169</Paragraphs>
  <Slides>40</Slides>
  <Notes>18</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40</vt:i4>
      </vt:variant>
    </vt:vector>
  </HeadingPairs>
  <TitlesOfParts>
    <vt:vector size="49" baseType="lpstr">
      <vt:lpstr>方正大标宋简体</vt:lpstr>
      <vt:lpstr>微软雅黑</vt:lpstr>
      <vt:lpstr>Inter</vt:lpstr>
      <vt:lpstr>Arial</vt:lpstr>
      <vt:lpstr>Calibri</vt:lpstr>
      <vt:lpstr>Courier New</vt:lpstr>
      <vt:lpstr>Helvetica</vt:lpstr>
      <vt:lpstr>Wingdings</vt:lpstr>
      <vt:lpstr>1_Office 主题​​</vt:lpstr>
      <vt:lpstr>PowerPoint 演示文稿</vt:lpstr>
      <vt:lpstr>目录</vt:lpstr>
      <vt:lpstr>蓝鲸可视化开发（LessCode）平台项目部署 </vt:lpstr>
      <vt:lpstr>蓝鲸可视化开发平台 —— 一键部署</vt:lpstr>
      <vt:lpstr>蓝鲸可视化开发平台 —— 一键部署</vt:lpstr>
      <vt:lpstr>蓝鲸可视化开发平台 —— 一键部署</vt:lpstr>
      <vt:lpstr> 蓝鲸可视化开发（LessCode）平台源码结构讲解  </vt:lpstr>
      <vt:lpstr>蓝鲸可视化开发平台 —— 二次开发能力</vt:lpstr>
      <vt:lpstr>蓝鲸可视化开发平台 —— 单页面源码下载</vt:lpstr>
      <vt:lpstr>蓝鲸可视化开发平台 —— 应用工程源码下载</vt:lpstr>
      <vt:lpstr>蓝鲸可视化开发平台 —— 应用工程源码下载</vt:lpstr>
      <vt:lpstr>蓝鲸可视化开发平台 —— 结构讲解</vt:lpstr>
      <vt:lpstr>蓝鲸可视化开发平台 —— 结构讲解</vt:lpstr>
      <vt:lpstr> 蓝鲸可视化开发（LessCode）平台源码二次开发  </vt:lpstr>
      <vt:lpstr>蓝鲸可视化开发平台 —— 二次开发</vt:lpstr>
      <vt:lpstr>蓝鲸可视化开发平台 —— 二次开发</vt:lpstr>
      <vt:lpstr>蓝鲸可视化开发平台 —— 二次开发</vt:lpstr>
      <vt:lpstr>蓝鲸可视化开发平台 —— 二次开发</vt:lpstr>
      <vt:lpstr>蓝鲸可视化开发平台 —— 二次开发</vt:lpstr>
      <vt:lpstr>蓝鲸可视化开发平台 —— 二次开发项目本地运行</vt:lpstr>
      <vt:lpstr>蓝鲸可视化开发平台 —— 二次开发</vt:lpstr>
      <vt:lpstr>蓝鲸可视化开发平台 —— 二次开发 （模板语言）</vt:lpstr>
      <vt:lpstr>蓝鲸可视化开发平台 —— 二次开发 （ class style 的绑定）</vt:lpstr>
      <vt:lpstr>蓝鲸可视化开发平台 —— 二次开发 （ class style 的绑定）</vt:lpstr>
      <vt:lpstr>蓝鲸可视化开发平台 —— 二次开发 （vue常用指令）</vt:lpstr>
      <vt:lpstr>蓝鲸可视化开发平台 —— 二次开发 （条件渲染）</vt:lpstr>
      <vt:lpstr>蓝鲸可视化开发平台 —— 二次开发 （条件渲染）</vt:lpstr>
      <vt:lpstr>蓝鲸可视化开发平台 —— 二次开发 （列表渲染）</vt:lpstr>
      <vt:lpstr>蓝鲸可视化开发平台 —— 二次开发 （事件处理）</vt:lpstr>
      <vt:lpstr> 二次开发项目构建部署  </vt:lpstr>
      <vt:lpstr>蓝鲸可视化开发平台 —— 二次开发项目部署</vt:lpstr>
      <vt:lpstr>蓝鲸可视化开发平台 —— 二次开发项目部署</vt:lpstr>
      <vt:lpstr>蓝鲸可视化开发平台 —— 二次开发项目部署</vt:lpstr>
      <vt:lpstr>蓝鲸可视化开发平台 —— 二次开发项目部署</vt:lpstr>
      <vt:lpstr>蓝鲸可视化开发平台 —— 二次开发项目部署</vt:lpstr>
      <vt:lpstr>蓝鲸可视化开发平台 —— 二次开发项目部署</vt:lpstr>
      <vt:lpstr>蓝鲸可视化开发平台 —— 二次开发项目部署</vt:lpstr>
      <vt:lpstr>蓝鲸可视化开发平台 —— 二次开发项目部署</vt:lpstr>
      <vt:lpstr>小作业</vt:lpstr>
      <vt:lpstr>PowerPoint 演示文稿</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ramboyang(杨文兵)</dc:creator>
  <cp:lastModifiedBy>T162298</cp:lastModifiedBy>
  <cp:revision>4272</cp:revision>
  <cp:lastPrinted>2021-03-18T03:37:00Z</cp:lastPrinted>
  <dcterms:created xsi:type="dcterms:W3CDTF">2017-01-01T01:26:00Z</dcterms:created>
  <dcterms:modified xsi:type="dcterms:W3CDTF">2022-10-27T12:20:36Z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2052-11.1.0.12358</vt:lpwstr>
  </property>
  <property fmtid="{D5CDD505-2E9C-101B-9397-08002B2CF9AE}" pid="3" name="ICV">
    <vt:lpwstr>6EA1C07F429B4F44A6B56B1149AC96F4</vt:lpwstr>
  </property>
</Properties>
</file>